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2"/>
    <p:sldId id="261" r:id="rId3"/>
    <p:sldId id="260" r:id="rId4"/>
    <p:sldId id="259" r:id="rId5"/>
  </p:sldIdLst>
  <p:sldSz cx="12192000" cy="6858000"/>
  <p:notesSz cx="6858000" cy="9144000"/>
  <p:embeddedFontLst>
    <p:embeddedFont>
      <p:font typeface="Century Gothic" panose="020B0502020202020204" pitchFamily="34" charset="0"/>
      <p:regular r:id="rId6"/>
      <p:bold r:id="rId7"/>
      <p:italic r:id="rId8"/>
      <p:boldItalic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6296"/>
    <a:srgbClr val="666666"/>
    <a:srgbClr val="670D40"/>
    <a:srgbClr val="00AF9A"/>
    <a:srgbClr val="F47C57"/>
    <a:srgbClr val="333333"/>
    <a:srgbClr val="07B194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Beckham" userId="e038977b-8b93-48d7-986e-6b31aae5660b" providerId="ADAL" clId="{66EF4E2C-23AF-432F-808F-CBE21A5BC05B}"/>
    <pc:docChg chg="delMainMaster">
      <pc:chgData name="Julie Beckham" userId="e038977b-8b93-48d7-986e-6b31aae5660b" providerId="ADAL" clId="{66EF4E2C-23AF-432F-808F-CBE21A5BC05B}" dt="2024-08-20T15:27:40.981" v="1" actId="2696"/>
      <pc:docMkLst>
        <pc:docMk/>
      </pc:docMkLst>
      <pc:sldMasterChg chg="del">
        <pc:chgData name="Julie Beckham" userId="e038977b-8b93-48d7-986e-6b31aae5660b" providerId="ADAL" clId="{66EF4E2C-23AF-432F-808F-CBE21A5BC05B}" dt="2024-08-20T15:27:36.105" v="0" actId="2696"/>
        <pc:sldMasterMkLst>
          <pc:docMk/>
          <pc:sldMasterMk cId="1002221314" sldId="2147483658"/>
        </pc:sldMasterMkLst>
      </pc:sldMasterChg>
      <pc:sldMasterChg chg="del">
        <pc:chgData name="Julie Beckham" userId="e038977b-8b93-48d7-986e-6b31aae5660b" providerId="ADAL" clId="{66EF4E2C-23AF-432F-808F-CBE21A5BC05B}" dt="2024-08-20T15:27:40.981" v="1" actId="2696"/>
        <pc:sldMasterMkLst>
          <pc:docMk/>
          <pc:sldMasterMk cId="1490882672" sldId="2147483669"/>
        </pc:sldMasterMkLst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0003C-1E3F-B19A-2E35-249B30CD67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rgbClr val="333333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470083-9E9D-1D6D-A994-4B4704FFC9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0A8FBA1-9130-A021-E55E-0C6F52A56695}"/>
              </a:ext>
            </a:extLst>
          </p:cNvPr>
          <p:cNvGrpSpPr/>
          <p:nvPr userDrawn="1"/>
        </p:nvGrpSpPr>
        <p:grpSpPr>
          <a:xfrm>
            <a:off x="469272" y="5966847"/>
            <a:ext cx="11253457" cy="802251"/>
            <a:chOff x="469272" y="5966847"/>
            <a:chExt cx="11253457" cy="802251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831E087-C9B0-81FE-6D78-AB9D6D27C51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3208" y="6356247"/>
              <a:ext cx="11105584" cy="0"/>
            </a:xfrm>
            <a:prstGeom prst="line">
              <a:avLst/>
            </a:prstGeom>
            <a:ln>
              <a:solidFill>
                <a:srgbClr val="6666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FA3E535-E049-A704-D0E1-3A73F0D9D1B9}"/>
                </a:ext>
              </a:extLst>
            </p:cNvPr>
            <p:cNvSpPr/>
            <p:nvPr userDrawn="1"/>
          </p:nvSpPr>
          <p:spPr>
            <a:xfrm>
              <a:off x="5549900" y="5966847"/>
              <a:ext cx="1143000" cy="8022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12" descr="Logo, company name&#10;&#10;Description automatically generated">
              <a:extLst>
                <a:ext uri="{FF2B5EF4-FFF2-40B4-BE49-F238E27FC236}">
                  <a16:creationId xmlns:a16="http://schemas.microsoft.com/office/drawing/2014/main" id="{0E76942E-9BD3-AD9D-D1EA-8972B11FD8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9474" y="5966847"/>
              <a:ext cx="913053" cy="700165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CD102D0-5C05-1AA5-8B73-FD080F94778C}"/>
                </a:ext>
              </a:extLst>
            </p:cNvPr>
            <p:cNvSpPr txBox="1"/>
            <p:nvPr userDrawn="1"/>
          </p:nvSpPr>
          <p:spPr>
            <a:xfrm>
              <a:off x="469272" y="6375420"/>
              <a:ext cx="35142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>
                  <a:solidFill>
                    <a:srgbClr val="666666"/>
                  </a:solidFill>
                  <a:latin typeface="Century Gothic" panose="020B0502020202020204" pitchFamily="34" charset="0"/>
                </a:rPr>
                <a:t>ASRM 2024 Scientific Congress &amp; Expo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C3FBEE9-4507-5D09-ECED-6D83AC34F808}"/>
                </a:ext>
              </a:extLst>
            </p:cNvPr>
            <p:cNvSpPr txBox="1"/>
            <p:nvPr userDrawn="1"/>
          </p:nvSpPr>
          <p:spPr>
            <a:xfrm>
              <a:off x="8051801" y="6375420"/>
              <a:ext cx="36709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0" kern="1200" dirty="0">
                  <a:solidFill>
                    <a:srgbClr val="666666"/>
                  </a:solidFill>
                  <a:latin typeface="Century Gothic" panose="020B0502020202020204" pitchFamily="34" charset="0"/>
                  <a:ea typeface="+mn-ea"/>
                  <a:cs typeface="+mn-cs"/>
                </a:rPr>
                <a:t>Denver, CO| October 19-23, 2024</a:t>
              </a:r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7805B1FA-B218-B814-1F81-C48B089E4F3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9740"/>
            <a:ext cx="12234526" cy="1441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5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3182C-23FE-D658-57B7-80C93D7D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solidFill>
                  <a:srgbClr val="333333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9B2302-0389-4013-B63C-683DF0194A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8BC3A-778A-FA86-D5D2-1DD564D433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333333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517839A-84E5-64C5-DFE4-AAE7E7EE3BA2}"/>
              </a:ext>
            </a:extLst>
          </p:cNvPr>
          <p:cNvGrpSpPr/>
          <p:nvPr userDrawn="1"/>
        </p:nvGrpSpPr>
        <p:grpSpPr>
          <a:xfrm>
            <a:off x="469272" y="5966847"/>
            <a:ext cx="11253457" cy="802251"/>
            <a:chOff x="469272" y="5966847"/>
            <a:chExt cx="11253457" cy="802251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DB3DF70-50D0-A867-FAB3-00BBC7BE21E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3208" y="6356247"/>
              <a:ext cx="11105584" cy="0"/>
            </a:xfrm>
            <a:prstGeom prst="line">
              <a:avLst/>
            </a:prstGeom>
            <a:ln>
              <a:solidFill>
                <a:srgbClr val="6666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4B8DC47-6BD8-676D-95B5-6C6527E7EB21}"/>
                </a:ext>
              </a:extLst>
            </p:cNvPr>
            <p:cNvSpPr/>
            <p:nvPr userDrawn="1"/>
          </p:nvSpPr>
          <p:spPr>
            <a:xfrm>
              <a:off x="5549900" y="5966847"/>
              <a:ext cx="1143000" cy="8022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Picture 15" descr="Logo, company name&#10;&#10;Description automatically generated">
              <a:extLst>
                <a:ext uri="{FF2B5EF4-FFF2-40B4-BE49-F238E27FC236}">
                  <a16:creationId xmlns:a16="http://schemas.microsoft.com/office/drawing/2014/main" id="{76C4A748-E244-9A77-2ED8-5930B51ECC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9474" y="5966847"/>
              <a:ext cx="913053" cy="700165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1A9372A-C436-1CA1-BC11-B8EE3FEF421D}"/>
                </a:ext>
              </a:extLst>
            </p:cNvPr>
            <p:cNvSpPr txBox="1"/>
            <p:nvPr userDrawn="1"/>
          </p:nvSpPr>
          <p:spPr>
            <a:xfrm>
              <a:off x="469272" y="6375420"/>
              <a:ext cx="35142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>
                  <a:solidFill>
                    <a:srgbClr val="666666"/>
                  </a:solidFill>
                  <a:latin typeface="Century Gothic" panose="020B0502020202020204" pitchFamily="34" charset="0"/>
                </a:rPr>
                <a:t>ASRM 2023 Scientific Congress &amp; Expo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3491526-081D-2825-5A27-FF61D9F0BC03}"/>
                </a:ext>
              </a:extLst>
            </p:cNvPr>
            <p:cNvSpPr txBox="1"/>
            <p:nvPr userDrawn="1"/>
          </p:nvSpPr>
          <p:spPr>
            <a:xfrm>
              <a:off x="8051801" y="6375420"/>
              <a:ext cx="36709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0" kern="1200" dirty="0">
                  <a:solidFill>
                    <a:srgbClr val="666666"/>
                  </a:solidFill>
                  <a:latin typeface="Century Gothic" panose="020B0502020202020204" pitchFamily="34" charset="0"/>
                  <a:ea typeface="+mn-ea"/>
                  <a:cs typeface="+mn-cs"/>
                </a:rPr>
                <a:t>New Orleans, LA| October 14-18, 2023</a:t>
              </a:r>
            </a:p>
          </p:txBody>
        </p:sp>
      </p:grpSp>
      <p:pic>
        <p:nvPicPr>
          <p:cNvPr id="8" name="Picture 7" descr="A round red and white logo&#10;&#10;Description automatically generated">
            <a:extLst>
              <a:ext uri="{FF2B5EF4-FFF2-40B4-BE49-F238E27FC236}">
                <a16:creationId xmlns:a16="http://schemas.microsoft.com/office/drawing/2014/main" id="{FE1AE842-D982-9005-016E-C6B91AEA76E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2196" y="0"/>
            <a:ext cx="1264985" cy="126498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65636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0003C-1E3F-B19A-2E35-249B30CD67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rgbClr val="333333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470083-9E9D-1D6D-A994-4B4704FFC9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0A8FBA1-9130-A021-E55E-0C6F52A56695}"/>
              </a:ext>
            </a:extLst>
          </p:cNvPr>
          <p:cNvGrpSpPr/>
          <p:nvPr userDrawn="1"/>
        </p:nvGrpSpPr>
        <p:grpSpPr>
          <a:xfrm>
            <a:off x="469272" y="5966847"/>
            <a:ext cx="11253457" cy="802251"/>
            <a:chOff x="469272" y="5966847"/>
            <a:chExt cx="11253457" cy="802251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831E087-C9B0-81FE-6D78-AB9D6D27C51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3208" y="6356247"/>
              <a:ext cx="11105584" cy="0"/>
            </a:xfrm>
            <a:prstGeom prst="line">
              <a:avLst/>
            </a:prstGeom>
            <a:ln>
              <a:solidFill>
                <a:srgbClr val="6666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FA3E535-E049-A704-D0E1-3A73F0D9D1B9}"/>
                </a:ext>
              </a:extLst>
            </p:cNvPr>
            <p:cNvSpPr/>
            <p:nvPr userDrawn="1"/>
          </p:nvSpPr>
          <p:spPr>
            <a:xfrm>
              <a:off x="5549900" y="5966847"/>
              <a:ext cx="1143000" cy="8022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12" descr="Logo, company name&#10;&#10;Description automatically generated">
              <a:extLst>
                <a:ext uri="{FF2B5EF4-FFF2-40B4-BE49-F238E27FC236}">
                  <a16:creationId xmlns:a16="http://schemas.microsoft.com/office/drawing/2014/main" id="{0E76942E-9BD3-AD9D-D1EA-8972B11FD8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9474" y="5966847"/>
              <a:ext cx="913053" cy="700165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CD102D0-5C05-1AA5-8B73-FD080F94778C}"/>
                </a:ext>
              </a:extLst>
            </p:cNvPr>
            <p:cNvSpPr txBox="1"/>
            <p:nvPr userDrawn="1"/>
          </p:nvSpPr>
          <p:spPr>
            <a:xfrm>
              <a:off x="469272" y="6375420"/>
              <a:ext cx="35142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>
                  <a:solidFill>
                    <a:srgbClr val="666666"/>
                  </a:solidFill>
                  <a:latin typeface="Century Gothic" panose="020B0502020202020204" pitchFamily="34" charset="0"/>
                </a:rPr>
                <a:t>ASRM 2024 Scientific Congress &amp; Expo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C3FBEE9-4507-5D09-ECED-6D83AC34F808}"/>
                </a:ext>
              </a:extLst>
            </p:cNvPr>
            <p:cNvSpPr txBox="1"/>
            <p:nvPr userDrawn="1"/>
          </p:nvSpPr>
          <p:spPr>
            <a:xfrm>
              <a:off x="8051801" y="6375420"/>
              <a:ext cx="36709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0" kern="1200" dirty="0">
                  <a:solidFill>
                    <a:srgbClr val="666666"/>
                  </a:solidFill>
                  <a:latin typeface="Century Gothic" panose="020B0502020202020204" pitchFamily="34" charset="0"/>
                  <a:ea typeface="+mn-ea"/>
                  <a:cs typeface="+mn-cs"/>
                </a:rPr>
                <a:t>Denver, CO| October 19-23, 2023</a:t>
              </a:r>
            </a:p>
          </p:txBody>
        </p:sp>
      </p:grpSp>
      <p:pic>
        <p:nvPicPr>
          <p:cNvPr id="4" name="Picture 3" descr="A round red and white logo&#10;&#10;Description automatically generated">
            <a:extLst>
              <a:ext uri="{FF2B5EF4-FFF2-40B4-BE49-F238E27FC236}">
                <a16:creationId xmlns:a16="http://schemas.microsoft.com/office/drawing/2014/main" id="{431F0BC9-E5F7-36EE-2F99-A9E72134B84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2196" y="0"/>
            <a:ext cx="1264985" cy="126498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74100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1F4DB-0205-6724-738B-7D54B9DB5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0925"/>
            <a:ext cx="10515600" cy="4351338"/>
          </a:xfrm>
        </p:spPr>
        <p:txBody>
          <a:bodyPr/>
          <a:lstStyle>
            <a:lvl1pPr>
              <a:defRPr>
                <a:solidFill>
                  <a:srgbClr val="333333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rgbClr val="333333"/>
                </a:solidFill>
                <a:latin typeface="Century Gothic" panose="020B0502020202020204" pitchFamily="34" charset="0"/>
              </a:defRPr>
            </a:lvl2pPr>
            <a:lvl3pPr>
              <a:defRPr>
                <a:solidFill>
                  <a:srgbClr val="333333"/>
                </a:solidFill>
                <a:latin typeface="Century Gothic" panose="020B0502020202020204" pitchFamily="34" charset="0"/>
              </a:defRPr>
            </a:lvl3pPr>
            <a:lvl4pPr>
              <a:defRPr>
                <a:solidFill>
                  <a:srgbClr val="333333"/>
                </a:solidFill>
                <a:latin typeface="Century Gothic" panose="020B0502020202020204" pitchFamily="34" charset="0"/>
              </a:defRPr>
            </a:lvl4pPr>
            <a:lvl5pPr>
              <a:defRPr>
                <a:solidFill>
                  <a:srgbClr val="333333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1A3CF1-D7C3-617B-7872-07E8933375BB}"/>
              </a:ext>
            </a:extLst>
          </p:cNvPr>
          <p:cNvSpPr/>
          <p:nvPr userDrawn="1"/>
        </p:nvSpPr>
        <p:spPr>
          <a:xfrm>
            <a:off x="0" y="0"/>
            <a:ext cx="12192000" cy="1122363"/>
          </a:xfrm>
          <a:prstGeom prst="rect">
            <a:avLst/>
          </a:prstGeom>
          <a:solidFill>
            <a:srgbClr val="1962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B902DF-FA5B-ED34-3043-30FD13EAA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769"/>
            <a:ext cx="10515600" cy="1325563"/>
          </a:xfrm>
        </p:spPr>
        <p:txBody>
          <a:bodyPr>
            <a:normAutofit/>
          </a:bodyPr>
          <a:lstStyle>
            <a:lvl1pPr>
              <a:defRPr sz="44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8035D00-88BC-753B-FBD4-A5B87ECB9BAA}"/>
              </a:ext>
            </a:extLst>
          </p:cNvPr>
          <p:cNvGrpSpPr/>
          <p:nvPr userDrawn="1"/>
        </p:nvGrpSpPr>
        <p:grpSpPr>
          <a:xfrm>
            <a:off x="469272" y="5966847"/>
            <a:ext cx="11253457" cy="802251"/>
            <a:chOff x="469272" y="5966847"/>
            <a:chExt cx="11253457" cy="802251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A675774B-A41C-491A-EC30-CC60C3C009C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3208" y="6356247"/>
              <a:ext cx="11105584" cy="0"/>
            </a:xfrm>
            <a:prstGeom prst="line">
              <a:avLst/>
            </a:prstGeom>
            <a:ln>
              <a:solidFill>
                <a:srgbClr val="6666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B298F49-00FD-9C30-5008-EBF9C0B0E4FA}"/>
                </a:ext>
              </a:extLst>
            </p:cNvPr>
            <p:cNvSpPr/>
            <p:nvPr userDrawn="1"/>
          </p:nvSpPr>
          <p:spPr>
            <a:xfrm>
              <a:off x="5549900" y="5966847"/>
              <a:ext cx="1143000" cy="8022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 descr="Logo, company name&#10;&#10;Description automatically generated">
              <a:extLst>
                <a:ext uri="{FF2B5EF4-FFF2-40B4-BE49-F238E27FC236}">
                  <a16:creationId xmlns:a16="http://schemas.microsoft.com/office/drawing/2014/main" id="{2790DDBE-1858-3BE7-DA0F-4B989883860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9474" y="5966847"/>
              <a:ext cx="913053" cy="700165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D6DB49E-C07A-C820-5380-87545B0703C0}"/>
                </a:ext>
              </a:extLst>
            </p:cNvPr>
            <p:cNvSpPr txBox="1"/>
            <p:nvPr userDrawn="1"/>
          </p:nvSpPr>
          <p:spPr>
            <a:xfrm>
              <a:off x="469272" y="6375420"/>
              <a:ext cx="35142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>
                  <a:solidFill>
                    <a:srgbClr val="666666"/>
                  </a:solidFill>
                  <a:latin typeface="Century Gothic" panose="020B0502020202020204" pitchFamily="34" charset="0"/>
                </a:rPr>
                <a:t>ASRM 2024 Scientific Congress &amp; Expo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A7E7A5A-6A42-75D6-ACA6-BC3B6F6E734C}"/>
                </a:ext>
              </a:extLst>
            </p:cNvPr>
            <p:cNvSpPr txBox="1"/>
            <p:nvPr userDrawn="1"/>
          </p:nvSpPr>
          <p:spPr>
            <a:xfrm>
              <a:off x="8051801" y="6375420"/>
              <a:ext cx="36709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0" kern="1200" dirty="0">
                  <a:solidFill>
                    <a:srgbClr val="666666"/>
                  </a:solidFill>
                  <a:latin typeface="Century Gothic" panose="020B0502020202020204" pitchFamily="34" charset="0"/>
                  <a:ea typeface="+mn-ea"/>
                  <a:cs typeface="+mn-cs"/>
                </a:rPr>
                <a:t>Denver, CO| October 19-23, 2024</a:t>
              </a:r>
            </a:p>
          </p:txBody>
        </p:sp>
      </p:grpSp>
      <p:pic>
        <p:nvPicPr>
          <p:cNvPr id="11" name="Picture 10" descr="A round red and white logo&#10;&#10;Description automatically generated">
            <a:extLst>
              <a:ext uri="{FF2B5EF4-FFF2-40B4-BE49-F238E27FC236}">
                <a16:creationId xmlns:a16="http://schemas.microsoft.com/office/drawing/2014/main" id="{A2EB81B0-EA5C-240B-2A08-0F1C844E38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2196" y="0"/>
            <a:ext cx="1264985" cy="126498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5004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6E3F3-37D0-4697-BDC4-1C5FD436F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8350"/>
            <a:ext cx="10515600" cy="2852737"/>
          </a:xfrm>
        </p:spPr>
        <p:txBody>
          <a:bodyPr anchor="b">
            <a:normAutofit/>
          </a:bodyPr>
          <a:lstStyle>
            <a:lvl1pPr algn="ctr">
              <a:defRPr sz="5400" b="1">
                <a:solidFill>
                  <a:srgbClr val="333333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68C68F-4B6B-F941-945F-41DD7465D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33333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D41C51D-FAB0-FC34-1689-4561D439AEA9}"/>
              </a:ext>
            </a:extLst>
          </p:cNvPr>
          <p:cNvGrpSpPr/>
          <p:nvPr userDrawn="1"/>
        </p:nvGrpSpPr>
        <p:grpSpPr>
          <a:xfrm>
            <a:off x="469272" y="5966847"/>
            <a:ext cx="11253457" cy="802251"/>
            <a:chOff x="469272" y="5966847"/>
            <a:chExt cx="11253457" cy="802251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B8A02708-E070-F4AA-0746-BFDCC8D8C3D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3208" y="6356247"/>
              <a:ext cx="11105584" cy="0"/>
            </a:xfrm>
            <a:prstGeom prst="line">
              <a:avLst/>
            </a:prstGeom>
            <a:ln>
              <a:solidFill>
                <a:srgbClr val="6666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069AE8A-7BFB-5CDE-230E-B59FFC1E26D2}"/>
                </a:ext>
              </a:extLst>
            </p:cNvPr>
            <p:cNvSpPr/>
            <p:nvPr userDrawn="1"/>
          </p:nvSpPr>
          <p:spPr>
            <a:xfrm>
              <a:off x="5549900" y="5966847"/>
              <a:ext cx="1143000" cy="8022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Picture 15" descr="Logo, company name&#10;&#10;Description automatically generated">
              <a:extLst>
                <a:ext uri="{FF2B5EF4-FFF2-40B4-BE49-F238E27FC236}">
                  <a16:creationId xmlns:a16="http://schemas.microsoft.com/office/drawing/2014/main" id="{737BD4D9-D74E-FD70-FC36-76AF90BFCA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9474" y="5966847"/>
              <a:ext cx="913053" cy="700165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52701CC-169B-6A99-7E9C-1C67B8528E8F}"/>
                </a:ext>
              </a:extLst>
            </p:cNvPr>
            <p:cNvSpPr txBox="1"/>
            <p:nvPr userDrawn="1"/>
          </p:nvSpPr>
          <p:spPr>
            <a:xfrm>
              <a:off x="469272" y="6375420"/>
              <a:ext cx="35142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>
                  <a:solidFill>
                    <a:srgbClr val="666666"/>
                  </a:solidFill>
                  <a:latin typeface="Century Gothic" panose="020B0502020202020204" pitchFamily="34" charset="0"/>
                </a:rPr>
                <a:t>ASRM 2023 Scientific Congress &amp; Expo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8D1E087-3B21-0F0F-B594-ABE779FDE507}"/>
                </a:ext>
              </a:extLst>
            </p:cNvPr>
            <p:cNvSpPr txBox="1"/>
            <p:nvPr userDrawn="1"/>
          </p:nvSpPr>
          <p:spPr>
            <a:xfrm>
              <a:off x="8051801" y="6375420"/>
              <a:ext cx="36709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0" kern="1200" dirty="0">
                  <a:solidFill>
                    <a:srgbClr val="666666"/>
                  </a:solidFill>
                  <a:latin typeface="Century Gothic" panose="020B0502020202020204" pitchFamily="34" charset="0"/>
                  <a:ea typeface="+mn-ea"/>
                  <a:cs typeface="+mn-cs"/>
                </a:rPr>
                <a:t>New Orleans, LA| October 14-18, 2023</a:t>
              </a:r>
            </a:p>
          </p:txBody>
        </p:sp>
      </p:grpSp>
      <p:pic>
        <p:nvPicPr>
          <p:cNvPr id="4" name="Picture 3" descr="A round red and white logo&#10;&#10;Description automatically generated">
            <a:extLst>
              <a:ext uri="{FF2B5EF4-FFF2-40B4-BE49-F238E27FC236}">
                <a16:creationId xmlns:a16="http://schemas.microsoft.com/office/drawing/2014/main" id="{5358DECB-D093-BAF9-0EC6-F7F00014CE4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2196" y="0"/>
            <a:ext cx="1264985" cy="126498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41280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1D6B5-313C-6047-97E7-A21FB15E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rgbClr val="333333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C798F-D546-3941-920C-E49692B6FF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defRPr sz="2400">
                <a:latin typeface="Century Gothic" panose="020B0502020202020204" pitchFamily="34" charset="0"/>
              </a:defRPr>
            </a:lvl1pPr>
            <a:lvl2pPr>
              <a:defRPr sz="2000">
                <a:latin typeface="Century Gothic" panose="020B0502020202020204" pitchFamily="34" charset="0"/>
              </a:defRPr>
            </a:lvl2pPr>
            <a:lvl3pPr>
              <a:defRPr sz="1800">
                <a:latin typeface="Century Gothic" panose="020B0502020202020204" pitchFamily="34" charset="0"/>
              </a:defRPr>
            </a:lvl3pPr>
            <a:lvl4pPr>
              <a:defRPr sz="1600">
                <a:latin typeface="Century Gothic" panose="020B0502020202020204" pitchFamily="34" charset="0"/>
              </a:defRPr>
            </a:lvl4pPr>
            <a:lvl5pPr>
              <a:defRPr sz="160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FE87AA-46B4-268B-057B-7E9862777C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>
              <a:defRPr sz="2400">
                <a:latin typeface="Century Gothic" panose="020B0502020202020204" pitchFamily="34" charset="0"/>
              </a:defRPr>
            </a:lvl1pPr>
            <a:lvl2pPr>
              <a:defRPr sz="2000">
                <a:latin typeface="Century Gothic" panose="020B0502020202020204" pitchFamily="34" charset="0"/>
              </a:defRPr>
            </a:lvl2pPr>
            <a:lvl3pPr>
              <a:defRPr sz="1800">
                <a:latin typeface="Century Gothic" panose="020B0502020202020204" pitchFamily="34" charset="0"/>
              </a:defRPr>
            </a:lvl3pPr>
            <a:lvl4pPr>
              <a:defRPr sz="1600">
                <a:latin typeface="Century Gothic" panose="020B0502020202020204" pitchFamily="34" charset="0"/>
              </a:defRPr>
            </a:lvl4pPr>
            <a:lvl5pPr>
              <a:defRPr sz="160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23815AF-F6A6-2FB8-775B-0DC46A70271E}"/>
              </a:ext>
            </a:extLst>
          </p:cNvPr>
          <p:cNvGrpSpPr/>
          <p:nvPr userDrawn="1"/>
        </p:nvGrpSpPr>
        <p:grpSpPr>
          <a:xfrm>
            <a:off x="469272" y="5966847"/>
            <a:ext cx="11253457" cy="802251"/>
            <a:chOff x="469272" y="5966847"/>
            <a:chExt cx="11253457" cy="802251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5996B89-E1CB-0E0E-A141-7BABBA88A82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3208" y="6356247"/>
              <a:ext cx="11105584" cy="0"/>
            </a:xfrm>
            <a:prstGeom prst="line">
              <a:avLst/>
            </a:prstGeom>
            <a:ln>
              <a:solidFill>
                <a:srgbClr val="6666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5C640CF-ABE0-E96E-F47C-A0250B95C5EE}"/>
                </a:ext>
              </a:extLst>
            </p:cNvPr>
            <p:cNvSpPr/>
            <p:nvPr userDrawn="1"/>
          </p:nvSpPr>
          <p:spPr>
            <a:xfrm>
              <a:off x="5549900" y="5966847"/>
              <a:ext cx="1143000" cy="8022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" name="Picture 16" descr="Logo, company name&#10;&#10;Description automatically generated">
              <a:extLst>
                <a:ext uri="{FF2B5EF4-FFF2-40B4-BE49-F238E27FC236}">
                  <a16:creationId xmlns:a16="http://schemas.microsoft.com/office/drawing/2014/main" id="{D7139473-FF44-796D-F7BB-2A5D02ABF7C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9474" y="5966847"/>
              <a:ext cx="913053" cy="700165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DD56177-723D-B83F-5D1D-9389BF4849B3}"/>
                </a:ext>
              </a:extLst>
            </p:cNvPr>
            <p:cNvSpPr txBox="1"/>
            <p:nvPr userDrawn="1"/>
          </p:nvSpPr>
          <p:spPr>
            <a:xfrm>
              <a:off x="469272" y="6375420"/>
              <a:ext cx="35142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>
                  <a:solidFill>
                    <a:srgbClr val="666666"/>
                  </a:solidFill>
                  <a:latin typeface="Century Gothic" panose="020B0502020202020204" pitchFamily="34" charset="0"/>
                </a:rPr>
                <a:t>ASRM 2023 Scientific Congress &amp; Expo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C43BF1E-D001-0782-6119-CC075A2D0FA0}"/>
                </a:ext>
              </a:extLst>
            </p:cNvPr>
            <p:cNvSpPr txBox="1"/>
            <p:nvPr userDrawn="1"/>
          </p:nvSpPr>
          <p:spPr>
            <a:xfrm>
              <a:off x="8051801" y="6375420"/>
              <a:ext cx="36709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0" kern="1200" dirty="0">
                  <a:solidFill>
                    <a:srgbClr val="666666"/>
                  </a:solidFill>
                  <a:latin typeface="Century Gothic" panose="020B0502020202020204" pitchFamily="34" charset="0"/>
                  <a:ea typeface="+mn-ea"/>
                  <a:cs typeface="+mn-cs"/>
                </a:rPr>
                <a:t>New Orleans, LA| October 14-18, 2023</a:t>
              </a:r>
            </a:p>
          </p:txBody>
        </p:sp>
      </p:grpSp>
      <p:pic>
        <p:nvPicPr>
          <p:cNvPr id="8" name="Picture 7" descr="A round red and white logo&#10;&#10;Description automatically generated">
            <a:extLst>
              <a:ext uri="{FF2B5EF4-FFF2-40B4-BE49-F238E27FC236}">
                <a16:creationId xmlns:a16="http://schemas.microsoft.com/office/drawing/2014/main" id="{60A5DCFE-0095-FC62-02B9-1AD0C61DF71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2196" y="0"/>
            <a:ext cx="1264985" cy="126498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10267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7DD4B-A5B6-A341-FCAF-7D4C39142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lang="en-US" sz="4000" b="1" kern="1200" dirty="0">
                <a:solidFill>
                  <a:srgbClr val="333333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7BB57B-F699-570E-E718-C0FDE686CB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B7D8CE-5FEA-B259-96B8-C173DD3567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>
                <a:latin typeface="Century Gothic" panose="020B0502020202020204" pitchFamily="34" charset="0"/>
              </a:defRPr>
            </a:lvl1pPr>
            <a:lvl2pPr>
              <a:defRPr sz="2000">
                <a:latin typeface="Century Gothic" panose="020B0502020202020204" pitchFamily="34" charset="0"/>
              </a:defRPr>
            </a:lvl2pPr>
            <a:lvl3pPr>
              <a:defRPr sz="1800">
                <a:latin typeface="Century Gothic" panose="020B0502020202020204" pitchFamily="34" charset="0"/>
              </a:defRPr>
            </a:lvl3pPr>
            <a:lvl4pPr>
              <a:defRPr sz="1600">
                <a:latin typeface="Century Gothic" panose="020B0502020202020204" pitchFamily="34" charset="0"/>
              </a:defRPr>
            </a:lvl4pPr>
            <a:lvl5pPr>
              <a:defRPr sz="160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34A2FC-8168-FFD7-B95A-417CA2DA91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333333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20C558-A67B-7F46-0044-834F2EB7BE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>
                <a:solidFill>
                  <a:srgbClr val="333333"/>
                </a:solidFill>
                <a:latin typeface="Century Gothic" panose="020B0502020202020204" pitchFamily="34" charset="0"/>
              </a:defRPr>
            </a:lvl1pPr>
            <a:lvl2pPr>
              <a:defRPr sz="2000">
                <a:solidFill>
                  <a:srgbClr val="333333"/>
                </a:solidFill>
                <a:latin typeface="Century Gothic" panose="020B0502020202020204" pitchFamily="34" charset="0"/>
              </a:defRPr>
            </a:lvl2pPr>
            <a:lvl3pPr>
              <a:defRPr sz="1800">
                <a:solidFill>
                  <a:srgbClr val="333333"/>
                </a:solidFill>
                <a:latin typeface="Century Gothic" panose="020B0502020202020204" pitchFamily="34" charset="0"/>
              </a:defRPr>
            </a:lvl3pPr>
            <a:lvl4pPr>
              <a:defRPr sz="1600">
                <a:solidFill>
                  <a:srgbClr val="333333"/>
                </a:solidFill>
                <a:latin typeface="Century Gothic" panose="020B0502020202020204" pitchFamily="34" charset="0"/>
              </a:defRPr>
            </a:lvl4pPr>
            <a:lvl5pPr>
              <a:defRPr sz="1600">
                <a:solidFill>
                  <a:srgbClr val="333333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E267DA9-5887-F57F-E8F7-37A2971AA5D9}"/>
              </a:ext>
            </a:extLst>
          </p:cNvPr>
          <p:cNvGrpSpPr/>
          <p:nvPr userDrawn="1"/>
        </p:nvGrpSpPr>
        <p:grpSpPr>
          <a:xfrm>
            <a:off x="469272" y="5966847"/>
            <a:ext cx="11253457" cy="802251"/>
            <a:chOff x="469272" y="5966847"/>
            <a:chExt cx="11253457" cy="802251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F6F9D390-3BFA-4C79-11FF-C0A013E0B9A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3208" y="6356247"/>
              <a:ext cx="11105584" cy="0"/>
            </a:xfrm>
            <a:prstGeom prst="line">
              <a:avLst/>
            </a:prstGeom>
            <a:ln>
              <a:solidFill>
                <a:srgbClr val="6666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346DD31-96EB-F07B-087A-46B11DA8B7C6}"/>
                </a:ext>
              </a:extLst>
            </p:cNvPr>
            <p:cNvSpPr/>
            <p:nvPr userDrawn="1"/>
          </p:nvSpPr>
          <p:spPr>
            <a:xfrm>
              <a:off x="5549900" y="5966847"/>
              <a:ext cx="1143000" cy="8022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17" descr="Logo, company name&#10;&#10;Description automatically generated">
              <a:extLst>
                <a:ext uri="{FF2B5EF4-FFF2-40B4-BE49-F238E27FC236}">
                  <a16:creationId xmlns:a16="http://schemas.microsoft.com/office/drawing/2014/main" id="{1BA4D680-2457-8AB4-1D1D-9F6C6322206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9474" y="5966847"/>
              <a:ext cx="913053" cy="700165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950E00D-C784-3E8E-6EAF-B164649A09C6}"/>
                </a:ext>
              </a:extLst>
            </p:cNvPr>
            <p:cNvSpPr txBox="1"/>
            <p:nvPr userDrawn="1"/>
          </p:nvSpPr>
          <p:spPr>
            <a:xfrm>
              <a:off x="469272" y="6375420"/>
              <a:ext cx="35142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>
                  <a:solidFill>
                    <a:srgbClr val="666666"/>
                  </a:solidFill>
                  <a:latin typeface="Century Gothic" panose="020B0502020202020204" pitchFamily="34" charset="0"/>
                </a:rPr>
                <a:t>ASRM 2023 Scientific Congress &amp; Expo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EFE83EA-E9D2-BA75-B8F9-EEBC8500E681}"/>
                </a:ext>
              </a:extLst>
            </p:cNvPr>
            <p:cNvSpPr txBox="1"/>
            <p:nvPr userDrawn="1"/>
          </p:nvSpPr>
          <p:spPr>
            <a:xfrm>
              <a:off x="8051801" y="6375420"/>
              <a:ext cx="36709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0" kern="1200" dirty="0">
                  <a:solidFill>
                    <a:srgbClr val="666666"/>
                  </a:solidFill>
                  <a:latin typeface="Century Gothic" panose="020B0502020202020204" pitchFamily="34" charset="0"/>
                  <a:ea typeface="+mn-ea"/>
                  <a:cs typeface="+mn-cs"/>
                </a:rPr>
                <a:t>New Orleans, LA| October 14-18, 2023</a:t>
              </a:r>
            </a:p>
          </p:txBody>
        </p:sp>
      </p:grpSp>
      <p:pic>
        <p:nvPicPr>
          <p:cNvPr id="10" name="Picture 9" descr="A round red and white logo&#10;&#10;Description automatically generated">
            <a:extLst>
              <a:ext uri="{FF2B5EF4-FFF2-40B4-BE49-F238E27FC236}">
                <a16:creationId xmlns:a16="http://schemas.microsoft.com/office/drawing/2014/main" id="{3C212572-5D2F-AAC5-2B10-A249B196F40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2196" y="0"/>
            <a:ext cx="1264985" cy="126498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26393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8F186-04A1-236C-E13B-299D38A33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kern="1200" dirty="0">
                <a:solidFill>
                  <a:srgbClr val="333333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AA1192A-4472-0261-D2D3-63B8B8689D64}"/>
              </a:ext>
            </a:extLst>
          </p:cNvPr>
          <p:cNvGrpSpPr/>
          <p:nvPr userDrawn="1"/>
        </p:nvGrpSpPr>
        <p:grpSpPr>
          <a:xfrm>
            <a:off x="469272" y="5966847"/>
            <a:ext cx="11253457" cy="802251"/>
            <a:chOff x="469272" y="5966847"/>
            <a:chExt cx="11253457" cy="802251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08CCF7B3-74BA-CF57-C882-BB4DA0FCCF9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3208" y="6356247"/>
              <a:ext cx="11105584" cy="0"/>
            </a:xfrm>
            <a:prstGeom prst="line">
              <a:avLst/>
            </a:prstGeom>
            <a:ln>
              <a:solidFill>
                <a:srgbClr val="6666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D6F2FD1-1128-E2F8-F2D2-7BA0FEDEAF15}"/>
                </a:ext>
              </a:extLst>
            </p:cNvPr>
            <p:cNvSpPr/>
            <p:nvPr userDrawn="1"/>
          </p:nvSpPr>
          <p:spPr>
            <a:xfrm>
              <a:off x="5549900" y="5966847"/>
              <a:ext cx="1143000" cy="8022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 descr="Logo, company name&#10;&#10;Description automatically generated">
              <a:extLst>
                <a:ext uri="{FF2B5EF4-FFF2-40B4-BE49-F238E27FC236}">
                  <a16:creationId xmlns:a16="http://schemas.microsoft.com/office/drawing/2014/main" id="{0BCC0115-10EC-6A47-8C64-EA4FD01528D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9474" y="5966847"/>
              <a:ext cx="913053" cy="700165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B0E3D58-C9CF-16A9-5250-030622094ED4}"/>
                </a:ext>
              </a:extLst>
            </p:cNvPr>
            <p:cNvSpPr txBox="1"/>
            <p:nvPr userDrawn="1"/>
          </p:nvSpPr>
          <p:spPr>
            <a:xfrm>
              <a:off x="469272" y="6375420"/>
              <a:ext cx="35142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>
                  <a:solidFill>
                    <a:srgbClr val="666666"/>
                  </a:solidFill>
                  <a:latin typeface="Century Gothic" panose="020B0502020202020204" pitchFamily="34" charset="0"/>
                </a:rPr>
                <a:t>ASRM 2023 Scientific Congress &amp; Expo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7A85A3E-2C29-BFD5-4522-3D181B399E5B}"/>
                </a:ext>
              </a:extLst>
            </p:cNvPr>
            <p:cNvSpPr txBox="1"/>
            <p:nvPr userDrawn="1"/>
          </p:nvSpPr>
          <p:spPr>
            <a:xfrm>
              <a:off x="8051801" y="6375420"/>
              <a:ext cx="36709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0" kern="1200" dirty="0">
                  <a:solidFill>
                    <a:srgbClr val="666666"/>
                  </a:solidFill>
                  <a:latin typeface="Century Gothic" panose="020B0502020202020204" pitchFamily="34" charset="0"/>
                  <a:ea typeface="+mn-ea"/>
                  <a:cs typeface="+mn-cs"/>
                </a:rPr>
                <a:t>New Orleans, LA| October 14-18, 2023</a:t>
              </a:r>
            </a:p>
          </p:txBody>
        </p:sp>
      </p:grpSp>
      <p:pic>
        <p:nvPicPr>
          <p:cNvPr id="8" name="Picture 7" descr="A round red and white logo&#10;&#10;Description automatically generated">
            <a:extLst>
              <a:ext uri="{FF2B5EF4-FFF2-40B4-BE49-F238E27FC236}">
                <a16:creationId xmlns:a16="http://schemas.microsoft.com/office/drawing/2014/main" id="{4F092013-7836-B1C6-D417-6290B3C85E2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2196" y="0"/>
            <a:ext cx="1264985" cy="126498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16587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33CABB5-4C8F-7BDF-3ADD-49DF57B36E6B}"/>
              </a:ext>
            </a:extLst>
          </p:cNvPr>
          <p:cNvGrpSpPr/>
          <p:nvPr userDrawn="1"/>
        </p:nvGrpSpPr>
        <p:grpSpPr>
          <a:xfrm>
            <a:off x="469272" y="5966847"/>
            <a:ext cx="11253457" cy="802251"/>
            <a:chOff x="469272" y="5966847"/>
            <a:chExt cx="11253457" cy="802251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1DD3A8C3-6823-F472-A827-AEE02A04484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3208" y="6356247"/>
              <a:ext cx="11105584" cy="0"/>
            </a:xfrm>
            <a:prstGeom prst="line">
              <a:avLst/>
            </a:prstGeom>
            <a:ln>
              <a:solidFill>
                <a:srgbClr val="6666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0857C5A-5F78-A21D-51B0-C1A1AE71C5B5}"/>
                </a:ext>
              </a:extLst>
            </p:cNvPr>
            <p:cNvSpPr/>
            <p:nvPr userDrawn="1"/>
          </p:nvSpPr>
          <p:spPr>
            <a:xfrm>
              <a:off x="5549900" y="5966847"/>
              <a:ext cx="1143000" cy="8022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12" descr="Logo, company name&#10;&#10;Description automatically generated">
              <a:extLst>
                <a:ext uri="{FF2B5EF4-FFF2-40B4-BE49-F238E27FC236}">
                  <a16:creationId xmlns:a16="http://schemas.microsoft.com/office/drawing/2014/main" id="{ECCA8469-19CA-708F-6DA8-2E83264F89E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9474" y="5966847"/>
              <a:ext cx="913053" cy="700165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95B266D-A02C-FB30-4BF5-4A84F91598BF}"/>
                </a:ext>
              </a:extLst>
            </p:cNvPr>
            <p:cNvSpPr txBox="1"/>
            <p:nvPr userDrawn="1"/>
          </p:nvSpPr>
          <p:spPr>
            <a:xfrm>
              <a:off x="469272" y="6375420"/>
              <a:ext cx="35142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>
                  <a:solidFill>
                    <a:srgbClr val="666666"/>
                  </a:solidFill>
                  <a:latin typeface="Century Gothic" panose="020B0502020202020204" pitchFamily="34" charset="0"/>
                </a:rPr>
                <a:t>ASRM 2023 Scientific Congress &amp; Expo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10A30E3-B96A-02D7-C1E2-6343B680F385}"/>
                </a:ext>
              </a:extLst>
            </p:cNvPr>
            <p:cNvSpPr txBox="1"/>
            <p:nvPr userDrawn="1"/>
          </p:nvSpPr>
          <p:spPr>
            <a:xfrm>
              <a:off x="8051801" y="6375420"/>
              <a:ext cx="36709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0" kern="1200" dirty="0">
                  <a:solidFill>
                    <a:srgbClr val="666666"/>
                  </a:solidFill>
                  <a:latin typeface="Century Gothic" panose="020B0502020202020204" pitchFamily="34" charset="0"/>
                  <a:ea typeface="+mn-ea"/>
                  <a:cs typeface="+mn-cs"/>
                </a:rPr>
                <a:t>New Orleans, LA| October 14-18, 2023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0906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1346E-4B24-DECF-F814-E485E3561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solidFill>
                  <a:srgbClr val="333333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A2D63-AF4C-CD42-49AE-C0FDF627A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333333"/>
                </a:solidFill>
                <a:latin typeface="Century Gothic" panose="020B0502020202020204" pitchFamily="34" charset="0"/>
              </a:defRPr>
            </a:lvl1pPr>
            <a:lvl2pPr>
              <a:defRPr sz="2400">
                <a:solidFill>
                  <a:srgbClr val="333333"/>
                </a:solidFill>
                <a:latin typeface="Century Gothic" panose="020B0502020202020204" pitchFamily="34" charset="0"/>
              </a:defRPr>
            </a:lvl2pPr>
            <a:lvl3pPr>
              <a:defRPr sz="2000">
                <a:solidFill>
                  <a:srgbClr val="333333"/>
                </a:solidFill>
                <a:latin typeface="Century Gothic" panose="020B0502020202020204" pitchFamily="34" charset="0"/>
              </a:defRPr>
            </a:lvl3pPr>
            <a:lvl4pPr>
              <a:defRPr sz="1800">
                <a:solidFill>
                  <a:srgbClr val="333333"/>
                </a:solidFill>
                <a:latin typeface="Century Gothic" panose="020B0502020202020204" pitchFamily="34" charset="0"/>
              </a:defRPr>
            </a:lvl4pPr>
            <a:lvl5pPr>
              <a:defRPr sz="1800">
                <a:solidFill>
                  <a:srgbClr val="333333"/>
                </a:solidFill>
                <a:latin typeface="Century Gothic" panose="020B0502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85A2F8-A54D-3B20-5A3C-3EEDF88E4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333333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0707500-4B89-C55E-BD5F-986B76DF2357}"/>
              </a:ext>
            </a:extLst>
          </p:cNvPr>
          <p:cNvGrpSpPr/>
          <p:nvPr userDrawn="1"/>
        </p:nvGrpSpPr>
        <p:grpSpPr>
          <a:xfrm>
            <a:off x="469272" y="5966847"/>
            <a:ext cx="11253457" cy="802251"/>
            <a:chOff x="469272" y="5966847"/>
            <a:chExt cx="11253457" cy="802251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9D4E94AA-27A1-3FF3-CFA9-33843026DDC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3208" y="6356247"/>
              <a:ext cx="11105584" cy="0"/>
            </a:xfrm>
            <a:prstGeom prst="line">
              <a:avLst/>
            </a:prstGeom>
            <a:ln>
              <a:solidFill>
                <a:srgbClr val="6666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36FF72-DE13-D37A-B66C-9654FD9429D8}"/>
                </a:ext>
              </a:extLst>
            </p:cNvPr>
            <p:cNvSpPr/>
            <p:nvPr userDrawn="1"/>
          </p:nvSpPr>
          <p:spPr>
            <a:xfrm>
              <a:off x="5549900" y="5966847"/>
              <a:ext cx="1143000" cy="8022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Picture 15" descr="Logo, company name&#10;&#10;Description automatically generated">
              <a:extLst>
                <a:ext uri="{FF2B5EF4-FFF2-40B4-BE49-F238E27FC236}">
                  <a16:creationId xmlns:a16="http://schemas.microsoft.com/office/drawing/2014/main" id="{90EACD88-FC3F-805B-744F-E8875D04BC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9474" y="5966847"/>
              <a:ext cx="913053" cy="700165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2C427FD-C265-DF96-F199-DCF77686F611}"/>
                </a:ext>
              </a:extLst>
            </p:cNvPr>
            <p:cNvSpPr txBox="1"/>
            <p:nvPr userDrawn="1"/>
          </p:nvSpPr>
          <p:spPr>
            <a:xfrm>
              <a:off x="469272" y="6375420"/>
              <a:ext cx="35142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>
                  <a:solidFill>
                    <a:srgbClr val="666666"/>
                  </a:solidFill>
                  <a:latin typeface="Century Gothic" panose="020B0502020202020204" pitchFamily="34" charset="0"/>
                </a:rPr>
                <a:t>ASRM 2023 Scientific Congress &amp; Expo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ABC8FC0-E750-D53C-27FA-CCFE5EFFDA7B}"/>
                </a:ext>
              </a:extLst>
            </p:cNvPr>
            <p:cNvSpPr txBox="1"/>
            <p:nvPr userDrawn="1"/>
          </p:nvSpPr>
          <p:spPr>
            <a:xfrm>
              <a:off x="8051801" y="6375420"/>
              <a:ext cx="36709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0" kern="1200" dirty="0">
                  <a:solidFill>
                    <a:srgbClr val="666666"/>
                  </a:solidFill>
                  <a:latin typeface="Century Gothic" panose="020B0502020202020204" pitchFamily="34" charset="0"/>
                  <a:ea typeface="+mn-ea"/>
                  <a:cs typeface="+mn-cs"/>
                </a:rPr>
                <a:t>New Orleans, LA| October 14-18, 2023</a:t>
              </a:r>
            </a:p>
          </p:txBody>
        </p:sp>
      </p:grpSp>
      <p:pic>
        <p:nvPicPr>
          <p:cNvPr id="8" name="Picture 7" descr="A round red and white logo&#10;&#10;Description automatically generated">
            <a:extLst>
              <a:ext uri="{FF2B5EF4-FFF2-40B4-BE49-F238E27FC236}">
                <a16:creationId xmlns:a16="http://schemas.microsoft.com/office/drawing/2014/main" id="{F16DC288-B66E-B5E5-2258-E5388E5C5CB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2196" y="0"/>
            <a:ext cx="1264985" cy="126498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45131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73BB28-8495-E4D9-E9F8-D58A6E1DC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2240"/>
            <a:ext cx="10515600" cy="13447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72B232-7731-3498-0398-51B62495D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779061"/>
            <a:ext cx="10515600" cy="3397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72758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67268-7504-2641-D783-106BC027EE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Sample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91A778-C1FC-EDE7-0197-54E710E564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Presenter Name</a:t>
            </a:r>
          </a:p>
        </p:txBody>
      </p:sp>
    </p:spTree>
    <p:extLst>
      <p:ext uri="{BB962C8B-B14F-4D97-AF65-F5344CB8AC3E}">
        <p14:creationId xmlns:p14="http://schemas.microsoft.com/office/powerpoint/2010/main" val="1494826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E5675DD-923B-35C8-87E5-E6C350D7B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BE LISTED OUT IN TEXT</a:t>
            </a:r>
          </a:p>
          <a:p>
            <a:r>
              <a:rPr lang="en-US" b="1" dirty="0">
                <a:solidFill>
                  <a:srgbClr val="FF0000"/>
                </a:solidFill>
              </a:rPr>
              <a:t>NO LOGOS </a:t>
            </a:r>
            <a:r>
              <a:rPr lang="en-US" dirty="0"/>
              <a:t>ARE PERMITTED AS IT IS A VIOLATION OF </a:t>
            </a:r>
            <a:r>
              <a:rPr lang="en-US" dirty="0" err="1"/>
              <a:t>ACCME</a:t>
            </a:r>
            <a:r>
              <a:rPr lang="en-US" dirty="0"/>
              <a:t> REQUIREMENTS</a:t>
            </a:r>
          </a:p>
          <a:p>
            <a:r>
              <a:rPr lang="en-US" dirty="0"/>
              <a:t>IF YOU HAVE NO DISCLOSURES, INCLUDE “NOTHING TO DISCLOSE.” DO NOT REMOVE SLIDE.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87F00D8-798B-CABF-26B0-03C550D83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Disclosures &amp; Acknowledgments </a:t>
            </a:r>
          </a:p>
        </p:txBody>
      </p:sp>
    </p:spTree>
    <p:extLst>
      <p:ext uri="{BB962C8B-B14F-4D97-AF65-F5344CB8AC3E}">
        <p14:creationId xmlns:p14="http://schemas.microsoft.com/office/powerpoint/2010/main" val="2258593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E5675DD-923B-35C8-87E5-E6C350D7B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Sample text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87F00D8-798B-CABF-26B0-03C550D83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</a:p>
        </p:txBody>
      </p:sp>
    </p:spTree>
    <p:extLst>
      <p:ext uri="{BB962C8B-B14F-4D97-AF65-F5344CB8AC3E}">
        <p14:creationId xmlns:p14="http://schemas.microsoft.com/office/powerpoint/2010/main" val="403464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E5675DD-923B-35C8-87E5-E6C350D7B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Sample text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87F00D8-798B-CABF-26B0-03C550D83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slide title</a:t>
            </a:r>
          </a:p>
        </p:txBody>
      </p:sp>
    </p:spTree>
    <p:extLst>
      <p:ext uri="{BB962C8B-B14F-4D97-AF65-F5344CB8AC3E}">
        <p14:creationId xmlns:p14="http://schemas.microsoft.com/office/powerpoint/2010/main" val="2393626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</TotalTime>
  <Words>50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Office Theme</vt:lpstr>
      <vt:lpstr>Sample Title</vt:lpstr>
      <vt:lpstr>Disclosures &amp; Acknowledgments </vt:lpstr>
      <vt:lpstr>References </vt:lpstr>
      <vt:lpstr>Sample slide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Beckham</dc:creator>
  <cp:lastModifiedBy>Callie Armstead</cp:lastModifiedBy>
  <cp:revision>14</cp:revision>
  <dcterms:created xsi:type="dcterms:W3CDTF">2022-11-10T19:56:28Z</dcterms:created>
  <dcterms:modified xsi:type="dcterms:W3CDTF">2024-08-20T16:32:27Z</dcterms:modified>
</cp:coreProperties>
</file>