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8" r:id="rId1"/>
    <p:sldMasterId id="2147483669" r:id="rId2"/>
  </p:sldMasterIdLst>
  <p:sldIdLst>
    <p:sldId id="258" r:id="rId3"/>
    <p:sldId id="260" r:id="rId4"/>
    <p:sldId id="261" r:id="rId5"/>
    <p:sldId id="262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6296"/>
    <a:srgbClr val="666666"/>
    <a:srgbClr val="670D40"/>
    <a:srgbClr val="00AF9A"/>
    <a:srgbClr val="F47C57"/>
    <a:srgbClr val="333333"/>
    <a:srgbClr val="07B1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1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0003C-1E3F-B19A-2E35-249B30CD67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00919" y="962366"/>
            <a:ext cx="7091082" cy="2387600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rgbClr val="333333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470083-9E9D-1D6D-A994-4B4704FFC9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0225" y="3508034"/>
            <a:ext cx="6992470" cy="1655762"/>
          </a:xfrm>
        </p:spPr>
        <p:txBody>
          <a:bodyPr/>
          <a:lstStyle>
            <a:lvl1pPr marL="0" indent="0" algn="ctr">
              <a:buNone/>
              <a:defRPr sz="2400"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C5842E43-5D5F-AA26-F706-ADEED64241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055" y="5588000"/>
            <a:ext cx="1342810" cy="1029719"/>
          </a:xfrm>
          <a:prstGeom prst="rect">
            <a:avLst/>
          </a:prstGeom>
        </p:spPr>
      </p:pic>
      <p:pic>
        <p:nvPicPr>
          <p:cNvPr id="5" name="Picture 4" descr="A poster of a conference&#10;&#10;Description automatically generated with medium confidence">
            <a:extLst>
              <a:ext uri="{FF2B5EF4-FFF2-40B4-BE49-F238E27FC236}">
                <a16:creationId xmlns:a16="http://schemas.microsoft.com/office/drawing/2014/main" id="{1CCDB9EB-6E28-57F0-1EA7-3187F674EF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" r="50421" b="3505"/>
          <a:stretch/>
        </p:blipFill>
        <p:spPr>
          <a:xfrm>
            <a:off x="-8965" y="170328"/>
            <a:ext cx="5100918" cy="652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645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rectangular object with trees and mountains in the background&#10;&#10;Description automatically generated">
            <a:extLst>
              <a:ext uri="{FF2B5EF4-FFF2-40B4-BE49-F238E27FC236}">
                <a16:creationId xmlns:a16="http://schemas.microsoft.com/office/drawing/2014/main" id="{4CC474A8-06C8-6583-24BD-CDD8B91F595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949EF8-6074-2620-C393-50FE767EB1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13529" y="1149257"/>
            <a:ext cx="6355978" cy="2387600"/>
          </a:xfr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C48786-817D-F310-75A7-CE4D115D44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13529" y="3804445"/>
            <a:ext cx="6355978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20287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C01B5-AC99-B079-EBB4-739BF48CE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2148F-7FFC-F7EA-D2BB-739086D4B9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6EB38-E18B-6877-F675-9B115C1A6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D263B-79B7-461E-B5CF-F19CB021534C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56D1EE-FB74-F26C-C4E4-5EF010A8A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5B574A-C3C3-E72F-E143-592A6A5A4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584E3-B402-4D16-B9A8-BA8D22E13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855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95780-15F2-A914-7014-7348E60E3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6516A9-4B65-0456-0BB1-40FF4BFED1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A87DFB-63E4-E8CE-EFFE-DDFB59A28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D263B-79B7-461E-B5CF-F19CB021534C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0E23E0-23DE-49FE-075A-466C0221D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A8AFC9-7BA2-F2DB-2355-A3F8CFDA6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584E3-B402-4D16-B9A8-BA8D22E13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4705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AE383-98D4-D2D3-44C9-615F0999F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FA8FA2-7E0B-CC61-773B-5CD04F8175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875D01-E49D-5211-30DC-01E2D5A4A8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711D86-5AAA-C586-0228-75BFA320F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D263B-79B7-461E-B5CF-F19CB021534C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10768D-33B5-FDFC-813F-3D2D75E95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2B666B-7A8B-CB9D-466D-BF9274C11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584E3-B402-4D16-B9A8-BA8D22E13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2943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64FCE-86E4-0A0C-EEAA-BC7C392E4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90AB55-D017-1036-D925-3DC9F73696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A85488-2ADA-4923-98B3-18B02B671D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4DC319-AC70-F1B7-D3D8-40DD40EFCC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CC22E7-91DA-F53F-8E74-BED8D2E3D5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774F8A-7C67-3F7E-D0BB-E6CC6FFE1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D263B-79B7-461E-B5CF-F19CB021534C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9A4927-32BE-FA1A-B6E4-B9B227FA5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32ED8F-DCC8-66DA-7E74-F85A6E7DA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584E3-B402-4D16-B9A8-BA8D22E13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3476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21803-08FC-3082-B3F5-5398CD50C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C12D32-0F8D-6AE1-BD99-1341E451A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D263B-79B7-461E-B5CF-F19CB021534C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0E49A-033F-98B3-C96E-55612B165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91FCE8-8538-5885-E9BE-81DF981E1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584E3-B402-4D16-B9A8-BA8D22E13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7806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34842-04FE-FB59-4C19-F2A51D655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D263B-79B7-461E-B5CF-F19CB021534C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9762D7-5626-E173-632D-939A7C89A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D97D40-72FE-4071-5589-914B32F87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584E3-B402-4D16-B9A8-BA8D22E13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5365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02594-BF2D-5120-5269-C1D5DEC81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AABA70-4477-0F7F-0D92-C41FE9D641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8F4807-651B-414A-C5D3-7D6B2BF069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A4BF12-1813-29B8-AEBB-B5D5D8B50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D263B-79B7-461E-B5CF-F19CB021534C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1D4267-0CBF-B7E7-FFE2-FB7E80B92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F47144-07E2-0B36-6759-90F0C935C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584E3-B402-4D16-B9A8-BA8D22E13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5590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3D8D9-F785-45BB-5A9F-3D7D3E337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0950F3-1983-4D91-13CF-4FCB5DDEE1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74ED84-5BF6-5689-43F3-1314A5F46D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05690B-174A-3737-3A6B-0834CAB9F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D263B-79B7-461E-B5CF-F19CB021534C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499A5A-518C-F9F0-81D4-9EEECC67F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813610-24AF-D7AC-11A8-58DE81C36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584E3-B402-4D16-B9A8-BA8D22E13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1979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8F514-7BA0-56E1-A159-3E00DB63F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66ED16-D80C-6E14-7540-091514D125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A2FF0-1ACC-DB1B-09F2-E18E0F1E3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D263B-79B7-461E-B5CF-F19CB021534C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DCE4EF-B4C8-D060-6634-0FB97CFD5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935D7D-4B9F-2755-C064-D6FF11077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584E3-B402-4D16-B9A8-BA8D22E13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633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81F4DB-0205-6724-738B-7D54B9DB5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925"/>
            <a:ext cx="10515600" cy="4351338"/>
          </a:xfrm>
        </p:spPr>
        <p:txBody>
          <a:bodyPr/>
          <a:lstStyle>
            <a:lvl1pPr>
              <a:defRPr>
                <a:solidFill>
                  <a:srgbClr val="333333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rgbClr val="333333"/>
                </a:solidFill>
                <a:latin typeface="Century Gothic" panose="020B0502020202020204" pitchFamily="34" charset="0"/>
              </a:defRPr>
            </a:lvl2pPr>
            <a:lvl3pPr>
              <a:defRPr>
                <a:solidFill>
                  <a:srgbClr val="333333"/>
                </a:solidFill>
                <a:latin typeface="Century Gothic" panose="020B0502020202020204" pitchFamily="34" charset="0"/>
              </a:defRPr>
            </a:lvl3pPr>
            <a:lvl4pPr>
              <a:defRPr>
                <a:solidFill>
                  <a:srgbClr val="333333"/>
                </a:solidFill>
                <a:latin typeface="Century Gothic" panose="020B0502020202020204" pitchFamily="34" charset="0"/>
              </a:defRPr>
            </a:lvl4pPr>
            <a:lvl5pPr>
              <a:defRPr>
                <a:solidFill>
                  <a:srgbClr val="333333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1A3CF1-D7C3-617B-7872-07E8933375BB}"/>
              </a:ext>
            </a:extLst>
          </p:cNvPr>
          <p:cNvSpPr/>
          <p:nvPr userDrawn="1"/>
        </p:nvSpPr>
        <p:spPr>
          <a:xfrm>
            <a:off x="0" y="0"/>
            <a:ext cx="12192000" cy="1122363"/>
          </a:xfrm>
          <a:prstGeom prst="rect">
            <a:avLst/>
          </a:prstGeom>
          <a:solidFill>
            <a:srgbClr val="1962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B902DF-FA5B-ED34-3043-30FD13EAA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769"/>
            <a:ext cx="10515600" cy="1325563"/>
          </a:xfrm>
        </p:spPr>
        <p:txBody>
          <a:bodyPr>
            <a:normAutofit/>
          </a:bodyPr>
          <a:lstStyle>
            <a:lvl1pPr>
              <a:defRPr sz="44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4974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C24FC8-8A11-AF5F-CA89-4273EDD1D7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CBD579-A23B-C41D-2368-A7B997C2FA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145014-8DF3-A1D3-5264-3DAF1677B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D263B-79B7-461E-B5CF-F19CB021534C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2EE3DE-5BC3-5684-0293-9E962DA6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0F1C90-5EA4-EE90-FA68-E87C62B7A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584E3-B402-4D16-B9A8-BA8D22E13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532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6E3F3-37D0-4697-BDC4-1C5FD436F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8350"/>
            <a:ext cx="10515600" cy="2852737"/>
          </a:xfrm>
        </p:spPr>
        <p:txBody>
          <a:bodyPr anchor="b">
            <a:normAutofit/>
          </a:bodyPr>
          <a:lstStyle>
            <a:lvl1pPr algn="ctr">
              <a:defRPr sz="5400" b="1">
                <a:solidFill>
                  <a:srgbClr val="333333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68C68F-4B6B-F941-945F-41DD7465D8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333333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6487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1D6B5-313C-6047-97E7-A21FB15E4FD2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>
            <a:normAutofit/>
          </a:bodyPr>
          <a:lstStyle>
            <a:lvl1pPr>
              <a:defRPr sz="4000" b="1">
                <a:solidFill>
                  <a:srgbClr val="333333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0C798F-D546-3941-920C-E49692B6FF4B}"/>
              </a:ext>
            </a:extLst>
          </p:cNvPr>
          <p:cNvSpPr>
            <a:spLocks noGrp="1"/>
          </p:cNvSpPr>
          <p:nvPr userDrawn="1"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>
            <a:lvl1pPr>
              <a:defRPr sz="2400">
                <a:latin typeface="Century Gothic" panose="020B0502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FE87AA-46B4-268B-057B-7E9862777C0E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>
            <a:lvl1pPr>
              <a:defRPr sz="2400">
                <a:latin typeface="Century Gothic" panose="020B0502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2633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7DD4B-A5B6-A341-FCAF-7D4C39142D76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lang="en-US" sz="4000" b="1" kern="1200" dirty="0">
                <a:solidFill>
                  <a:srgbClr val="333333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7BB57B-F699-570E-E718-C0FDE686CBDF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B7D8CE-5FEA-B259-96B8-C173DD356716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defRPr sz="2400">
                <a:latin typeface="Century Gothic" panose="020B0502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34A2FC-8168-FFD7-B95A-417CA2DA9118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333333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20C558-A67B-7F46-0044-834F2EB7BE37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3333"/>
                </a:solidFill>
                <a:latin typeface="Century Gothic" panose="020B0502020202020204" pitchFamily="34" charset="0"/>
              </a:defRPr>
            </a:lvl1pPr>
            <a:lvl2pPr>
              <a:defRPr sz="2000">
                <a:solidFill>
                  <a:srgbClr val="333333"/>
                </a:solidFill>
                <a:latin typeface="Century Gothic" panose="020B0502020202020204" pitchFamily="34" charset="0"/>
              </a:defRPr>
            </a:lvl2pPr>
            <a:lvl3pPr>
              <a:defRPr sz="1800">
                <a:solidFill>
                  <a:srgbClr val="333333"/>
                </a:solidFill>
                <a:latin typeface="Century Gothic" panose="020B0502020202020204" pitchFamily="34" charset="0"/>
              </a:defRPr>
            </a:lvl3pPr>
            <a:lvl4pPr>
              <a:defRPr sz="1600">
                <a:solidFill>
                  <a:srgbClr val="333333"/>
                </a:solidFill>
                <a:latin typeface="Century Gothic" panose="020B0502020202020204" pitchFamily="34" charset="0"/>
              </a:defRPr>
            </a:lvl4pPr>
            <a:lvl5pPr>
              <a:defRPr sz="1600">
                <a:solidFill>
                  <a:srgbClr val="333333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9286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8F186-04A1-236C-E13B-299D38A33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kern="1200" dirty="0">
                <a:solidFill>
                  <a:srgbClr val="333333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00234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3857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1346E-4B24-DECF-F814-E485E3561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rgbClr val="333333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CA2D63-AF4C-CD42-49AE-C0FDF627A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>
              <a:defRPr sz="2800">
                <a:solidFill>
                  <a:srgbClr val="333333"/>
                </a:solidFill>
                <a:latin typeface="Century Gothic" panose="020B0502020202020204" pitchFamily="34" charset="0"/>
              </a:defRPr>
            </a:lvl1pPr>
            <a:lvl2pPr>
              <a:defRPr sz="2400">
                <a:solidFill>
                  <a:srgbClr val="333333"/>
                </a:solidFill>
                <a:latin typeface="Century Gothic" panose="020B0502020202020204" pitchFamily="34" charset="0"/>
              </a:defRPr>
            </a:lvl2pPr>
            <a:lvl3pPr>
              <a:defRPr sz="2000">
                <a:solidFill>
                  <a:srgbClr val="333333"/>
                </a:solidFill>
                <a:latin typeface="Century Gothic" panose="020B0502020202020204" pitchFamily="34" charset="0"/>
              </a:defRPr>
            </a:lvl3pPr>
            <a:lvl4pPr>
              <a:defRPr sz="1800">
                <a:solidFill>
                  <a:srgbClr val="333333"/>
                </a:solidFill>
                <a:latin typeface="Century Gothic" panose="020B0502020202020204" pitchFamily="34" charset="0"/>
              </a:defRPr>
            </a:lvl4pPr>
            <a:lvl5pPr>
              <a:defRPr sz="1800">
                <a:solidFill>
                  <a:srgbClr val="333333"/>
                </a:solidFill>
                <a:latin typeface="Century Gothic" panose="020B0502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85A2F8-A54D-3B20-5A3C-3EEDF88E4C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333333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7088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3182C-23FE-D658-57B7-80C93D7DF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rgbClr val="333333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9B2302-0389-4013-B63C-683DF0194A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8BC3A-778A-FA86-D5D2-1DD564D433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333333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7005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9DD8B39A-D557-5CFD-E7CA-E4EF7DA2CA3E}"/>
              </a:ext>
            </a:extLst>
          </p:cNvPr>
          <p:cNvSpPr/>
          <p:nvPr userDrawn="1"/>
        </p:nvSpPr>
        <p:spPr>
          <a:xfrm>
            <a:off x="-6574" y="5166620"/>
            <a:ext cx="1050184" cy="1685126"/>
          </a:xfrm>
          <a:prstGeom prst="rtTriangle">
            <a:avLst/>
          </a:prstGeom>
          <a:solidFill>
            <a:srgbClr val="1962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73BB28-8495-E4D9-E9F8-D58A6E1DC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72B232-7731-3498-0398-51B62495D2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18598CC-BA17-B821-3F6E-25E177BC9577}"/>
              </a:ext>
            </a:extLst>
          </p:cNvPr>
          <p:cNvCxnSpPr>
            <a:cxnSpLocks/>
          </p:cNvCxnSpPr>
          <p:nvPr userDrawn="1"/>
        </p:nvCxnSpPr>
        <p:spPr>
          <a:xfrm>
            <a:off x="952500" y="6356247"/>
            <a:ext cx="10696292" cy="0"/>
          </a:xfrm>
          <a:prstGeom prst="line">
            <a:avLst/>
          </a:prstGeom>
          <a:ln>
            <a:solidFill>
              <a:srgbClr val="66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20BAF5E-EF3C-C392-FA86-6925A9231F84}"/>
              </a:ext>
            </a:extLst>
          </p:cNvPr>
          <p:cNvSpPr txBox="1"/>
          <p:nvPr userDrawn="1"/>
        </p:nvSpPr>
        <p:spPr>
          <a:xfrm>
            <a:off x="837572" y="6375420"/>
            <a:ext cx="35142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>
                <a:solidFill>
                  <a:srgbClr val="666666"/>
                </a:solidFill>
                <a:latin typeface="Century Gothic" panose="020B0502020202020204" pitchFamily="34" charset="0"/>
              </a:rPr>
              <a:t>ASRM 2024 Scientific Congress &amp; Expo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84D484-1B34-AB8B-1348-037540FE871A}"/>
              </a:ext>
            </a:extLst>
          </p:cNvPr>
          <p:cNvSpPr txBox="1"/>
          <p:nvPr userDrawn="1"/>
        </p:nvSpPr>
        <p:spPr>
          <a:xfrm>
            <a:off x="8051801" y="6375420"/>
            <a:ext cx="3670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0" kern="1200" dirty="0">
                <a:solidFill>
                  <a:srgbClr val="666666"/>
                </a:solidFill>
                <a:latin typeface="Century Gothic" panose="020B0502020202020204" pitchFamily="34" charset="0"/>
                <a:ea typeface="+mn-ea"/>
                <a:cs typeface="+mn-cs"/>
              </a:rPr>
              <a:t>Denver, CO| October 19-23, 2023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1A291A-AD63-B1C5-B0CF-346F055000D7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473" y="6051647"/>
            <a:ext cx="800099" cy="80009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9842DD-CDAE-D737-003F-A4898087A926}"/>
              </a:ext>
            </a:extLst>
          </p:cNvPr>
          <p:cNvCxnSpPr>
            <a:cxnSpLocks/>
          </p:cNvCxnSpPr>
          <p:nvPr userDrawn="1"/>
        </p:nvCxnSpPr>
        <p:spPr>
          <a:xfrm>
            <a:off x="952500" y="6356247"/>
            <a:ext cx="10696292" cy="0"/>
          </a:xfrm>
          <a:prstGeom prst="line">
            <a:avLst/>
          </a:prstGeom>
          <a:gradFill>
            <a:gsLst>
              <a:gs pos="63000">
                <a:schemeClr val="accent1">
                  <a:lumMod val="5000"/>
                  <a:lumOff val="95000"/>
                </a:schemeClr>
              </a:gs>
              <a:gs pos="100000">
                <a:srgbClr val="196296">
                  <a:alpha val="0"/>
                </a:srgbClr>
              </a:gs>
            </a:gsLst>
            <a:lin ang="5400000" scaled="1"/>
          </a:gradFill>
          <a:ln>
            <a:solidFill>
              <a:srgbClr val="66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654CD46-61C7-837A-25B0-7B674567827F}"/>
              </a:ext>
            </a:extLst>
          </p:cNvPr>
          <p:cNvSpPr txBox="1"/>
          <p:nvPr userDrawn="1"/>
        </p:nvSpPr>
        <p:spPr>
          <a:xfrm>
            <a:off x="837572" y="6375420"/>
            <a:ext cx="35142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>
                <a:solidFill>
                  <a:srgbClr val="666666"/>
                </a:solidFill>
                <a:latin typeface="Century Gothic" panose="020B0502020202020204" pitchFamily="34" charset="0"/>
              </a:rPr>
              <a:t>ASRM 2024 Scientific Congress &amp; Expo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8209E6-8D4E-5E4E-6674-BC40118D9F0B}"/>
              </a:ext>
            </a:extLst>
          </p:cNvPr>
          <p:cNvSpPr txBox="1"/>
          <p:nvPr userDrawn="1"/>
        </p:nvSpPr>
        <p:spPr>
          <a:xfrm>
            <a:off x="8051801" y="6375420"/>
            <a:ext cx="3670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0" kern="1200" dirty="0">
                <a:solidFill>
                  <a:srgbClr val="666666"/>
                </a:solidFill>
                <a:latin typeface="Century Gothic" panose="020B0502020202020204" pitchFamily="34" charset="0"/>
                <a:ea typeface="+mn-ea"/>
                <a:cs typeface="+mn-cs"/>
              </a:rPr>
              <a:t>Denver, CO| October 19-23, 2023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CDEDE5C-8A30-5689-6BAE-2583D9EF49F2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473" y="6051647"/>
            <a:ext cx="800099" cy="800099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2221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BADA30-F11C-D7DA-534A-69F74967E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9B356A-B64C-C338-26DC-D065FACA2C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651834-709F-BD55-EABC-DD89B9416A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3D263B-79B7-461E-B5CF-F19CB021534C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937BB9-B2C2-8910-9CF7-83E2AEC6C5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EC5CC0-D51A-549D-794D-C8E40E3E57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8584E3-B402-4D16-B9A8-BA8D22E13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882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9522614-0D09-BA71-D759-9B04332142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Sample Title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35B5E8E-1FE5-48FF-BF8D-713A9DBC19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Presenter Name</a:t>
            </a:r>
          </a:p>
        </p:txBody>
      </p:sp>
    </p:spTree>
    <p:extLst>
      <p:ext uri="{BB962C8B-B14F-4D97-AF65-F5344CB8AC3E}">
        <p14:creationId xmlns:p14="http://schemas.microsoft.com/office/powerpoint/2010/main" val="42112446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2D93936-3BAE-8F98-E8A4-C01B06602F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MUST BE LISTED OUT IN TEXT</a:t>
            </a:r>
          </a:p>
          <a:p>
            <a:r>
              <a:rPr lang="en-US" b="1" dirty="0">
                <a:solidFill>
                  <a:srgbClr val="FF0000"/>
                </a:solidFill>
              </a:rPr>
              <a:t>NO LOGOS </a:t>
            </a:r>
            <a:r>
              <a:rPr lang="en-US" dirty="0"/>
              <a:t>ARE PERMITTED AS IT IS A VIOLATION OF </a:t>
            </a:r>
            <a:r>
              <a:rPr lang="en-US" dirty="0" err="1"/>
              <a:t>ACCME</a:t>
            </a:r>
            <a:r>
              <a:rPr lang="en-US" dirty="0"/>
              <a:t> REQUIREMENTS</a:t>
            </a:r>
          </a:p>
          <a:p>
            <a:r>
              <a:rPr lang="en-US" dirty="0"/>
              <a:t>IF YOU HAVE NO DISCLOSURES, INCLUDE “NOTHING TO DISCLOSE.” DO NOT REMOVE SLIDE.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6A5421E-FBDE-D6BC-56E2-A10B90527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Disclosures &amp; Acknowledgements </a:t>
            </a:r>
          </a:p>
        </p:txBody>
      </p:sp>
    </p:spTree>
    <p:extLst>
      <p:ext uri="{BB962C8B-B14F-4D97-AF65-F5344CB8AC3E}">
        <p14:creationId xmlns:p14="http://schemas.microsoft.com/office/powerpoint/2010/main" val="29924775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2D93936-3BAE-8F98-E8A4-C01B06602F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Sample text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6A5421E-FBDE-D6BC-56E2-A10B90527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20118659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2D93936-3BAE-8F98-E8A4-C01B06602F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Sample text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6A5421E-FBDE-D6BC-56E2-A10B90527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slide title</a:t>
            </a:r>
          </a:p>
        </p:txBody>
      </p:sp>
    </p:spTree>
    <p:extLst>
      <p:ext uri="{BB962C8B-B14F-4D97-AF65-F5344CB8AC3E}">
        <p14:creationId xmlns:p14="http://schemas.microsoft.com/office/powerpoint/2010/main" val="369793204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1570</TotalTime>
  <Words>50</Words>
  <Application>Microsoft Office PowerPoint</Application>
  <PresentationFormat>Widescreen</PresentationFormat>
  <Paragraphs>10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Arial</vt:lpstr>
      <vt:lpstr>Calibri</vt:lpstr>
      <vt:lpstr>Calibri Light</vt:lpstr>
      <vt:lpstr>Century Gothic</vt:lpstr>
      <vt:lpstr>1_Office Theme</vt:lpstr>
      <vt:lpstr>Custom Design</vt:lpstr>
      <vt:lpstr>Sample Title</vt:lpstr>
      <vt:lpstr>Disclosures &amp; Acknowledgements </vt:lpstr>
      <vt:lpstr>References</vt:lpstr>
      <vt:lpstr>Sample slide title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Julie Beckham</dc:creator>
  <cp:lastModifiedBy>Callie Armstead</cp:lastModifiedBy>
  <cp:revision>12</cp:revision>
  <dcterms:created xsi:type="dcterms:W3CDTF">2022-11-10T19:56:28Z</dcterms:created>
  <dcterms:modified xsi:type="dcterms:W3CDTF">2023-11-30T19:31:22Z</dcterms:modified>
</cp:coreProperties>
</file>