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7F"/>
    <a:srgbClr val="196296"/>
    <a:srgbClr val="666666"/>
    <a:srgbClr val="670D40"/>
    <a:srgbClr val="00AF9A"/>
    <a:srgbClr val="F47C57"/>
    <a:srgbClr val="333333"/>
    <a:srgbClr val="07B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6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36D6C2-B469-6915-E737-7327078C9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A0003C-1E3F-B19A-2E35-249B30CD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5287"/>
            <a:ext cx="9144000" cy="2104675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083-9E9D-1D6D-A994-4B4704FFC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A8FBA1-9130-A021-E55E-0C6F52A56695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831E087-C9B0-81FE-6D78-AB9D6D27C5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A3E535-E049-A704-D0E1-3A73F0D9D1B9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0E76942E-9BD3-AD9D-D1EA-8972B11FD8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D102D0-5C05-1AA5-8B73-FD080F94778C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3FBEE9-4507-5D09-ECED-6D83AC34F808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4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182C-23FE-D658-57B7-80C93D7D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B2302-0389-4013-B63C-683DF0194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8BC3A-778A-FA86-D5D2-1DD564D43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17839A-84E5-64C5-DFE4-AAE7E7EE3BA2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DB3DF70-50D0-A867-FAB3-00BBC7BE21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B8DC47-6BD8-676D-95B5-6C6527E7EB21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76C4A748-E244-9A77-2ED8-5930B51ECC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A9372A-C436-1CA1-BC11-B8EE3FEF421D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491526-081D-2825-5A27-FF61D9F0BC03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  <p:pic>
        <p:nvPicPr>
          <p:cNvPr id="8" name="Picture 7" descr="A round red and white logo&#10;&#10;Description automatically generated">
            <a:extLst>
              <a:ext uri="{FF2B5EF4-FFF2-40B4-BE49-F238E27FC236}">
                <a16:creationId xmlns:a16="http://schemas.microsoft.com/office/drawing/2014/main" id="{FE1AE842-D982-9005-016E-C6B91AEA76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6" y="0"/>
            <a:ext cx="1264985" cy="1264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563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C3FD99E8-B862-0BA8-C38F-7CAFEF933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A0003C-1E3F-B19A-2E35-249B30CD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0919" y="962366"/>
            <a:ext cx="7091082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083-9E9D-1D6D-A994-4B4704FFC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0225" y="3508034"/>
            <a:ext cx="699247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5842E43-5D5F-AA26-F706-ADEED6424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55" y="5588000"/>
            <a:ext cx="1342810" cy="102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4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1F4DB-0205-6724-738B-7D54B9DB5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925"/>
            <a:ext cx="10515600" cy="4351338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A3CF1-D7C3-617B-7872-07E8933375BB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7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902DF-FA5B-ED34-3043-30FD13EA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69"/>
            <a:ext cx="10515600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497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E3F3-37D0-4697-BDC4-1C5FD436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350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8C68F-4B6B-F941-945F-41DD7465D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487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D6B5-313C-6047-97E7-A21FB15E4FD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C798F-D546-3941-920C-E49692B6FF4B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E87AA-46B4-268B-057B-7E9862777C0E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633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DD4B-A5B6-A341-FCAF-7D4C39142D7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lang="en-US" sz="4000" b="1" kern="1200" dirty="0">
                <a:solidFill>
                  <a:srgbClr val="33333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BB57B-F699-570E-E718-C0FDE686CBD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7D8CE-5FEA-B259-96B8-C173DD356716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4A2FC-8168-FFD7-B95A-417CA2DA9118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0C558-A67B-7F46-0044-834F2EB7BE37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28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F186-04A1-236C-E13B-299D38A3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rgbClr val="33333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23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857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346E-4B24-DECF-F814-E485E356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A2D63-AF4C-CD42-49AE-C0FDF627A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Century Gothic" panose="020B0502020202020204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rgbClr val="333333"/>
                </a:solidFill>
                <a:latin typeface="Century Gothic" panose="020B0502020202020204" pitchFamily="34" charset="0"/>
              </a:defRPr>
            </a:lvl4pPr>
            <a:lvl5pPr>
              <a:defRPr sz="1800">
                <a:solidFill>
                  <a:srgbClr val="333333"/>
                </a:solidFill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5A2F8-A54D-3B20-5A3C-3EEDF88E4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088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182C-23FE-D658-57B7-80C93D7D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B2302-0389-4013-B63C-683DF0194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8BC3A-778A-FA86-D5D2-1DD564D43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0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003C-1E3F-B19A-2E35-249B30CD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083-9E9D-1D6D-A994-4B4704FFC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A8FBA1-9130-A021-E55E-0C6F52A56695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831E087-C9B0-81FE-6D78-AB9D6D27C5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A3E535-E049-A704-D0E1-3A73F0D9D1B9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0E76942E-9BD3-AD9D-D1EA-8972B11FD8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D102D0-5C05-1AA5-8B73-FD080F94778C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3FBEE9-4507-5D09-ECED-6D83AC34F808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  <p:pic>
        <p:nvPicPr>
          <p:cNvPr id="4" name="Picture 3" descr="A round red and white logo&#10;&#10;Description automatically generated">
            <a:extLst>
              <a:ext uri="{FF2B5EF4-FFF2-40B4-BE49-F238E27FC236}">
                <a16:creationId xmlns:a16="http://schemas.microsoft.com/office/drawing/2014/main" id="{431F0BC9-E5F7-36EE-2F99-A9E72134B8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6" y="0"/>
            <a:ext cx="1264985" cy="1264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10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93887F2-5C2D-D922-2AA3-8068D2EFE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1F4DB-0205-6724-738B-7D54B9DB5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925"/>
            <a:ext cx="10515600" cy="4351338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902DF-FA5B-ED34-3043-30FD13EA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2"/>
            <a:ext cx="10515600" cy="1279430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035D00-88BC-753B-FBD4-A5B87ECB9BAA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675774B-A41C-491A-EC30-CC60C3C009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298F49-00FD-9C30-5008-EBF9C0B0E4FA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2790DDBE-1858-3BE7-DA0F-4B98988386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6DB49E-C07A-C820-5380-87545B0703C0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7E7A5A-6A42-75D6-ACA6-BC3B6F6E734C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500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E3F3-37D0-4697-BDC4-1C5FD436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350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8C68F-4B6B-F941-945F-41DD7465D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41C51D-FAB0-FC34-1689-4561D439AEA9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8A02708-E070-F4AA-0746-BFDCC8D8C3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69AE8A-7BFB-5CDE-230E-B59FFC1E26D2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737BD4D9-D74E-FD70-FC36-76AF90BFCA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2701CC-169B-6A99-7E9C-1C67B8528E8F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D1E087-3B21-0F0F-B594-ABE779FDE507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  <p:pic>
        <p:nvPicPr>
          <p:cNvPr id="4" name="Picture 3" descr="A round red and white logo&#10;&#10;Description automatically generated">
            <a:extLst>
              <a:ext uri="{FF2B5EF4-FFF2-40B4-BE49-F238E27FC236}">
                <a16:creationId xmlns:a16="http://schemas.microsoft.com/office/drawing/2014/main" id="{5358DECB-D093-BAF9-0EC6-F7F00014CE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6" y="0"/>
            <a:ext cx="1264985" cy="1264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128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D6B5-313C-6047-97E7-A21FB15E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C798F-D546-3941-920C-E49692B6F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E87AA-46B4-268B-057B-7E9862777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3815AF-F6A6-2FB8-775B-0DC46A70271E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5996B89-E1CB-0E0E-A141-7BABBA88A8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5C640CF-ABE0-E96E-F47C-A0250B95C5EE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Logo, company name&#10;&#10;Description automatically generated">
              <a:extLst>
                <a:ext uri="{FF2B5EF4-FFF2-40B4-BE49-F238E27FC236}">
                  <a16:creationId xmlns:a16="http://schemas.microsoft.com/office/drawing/2014/main" id="{D7139473-FF44-796D-F7BB-2A5D02ABF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D56177-723D-B83F-5D1D-9389BF4849B3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43BF1E-D001-0782-6119-CC075A2D0FA0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  <p:pic>
        <p:nvPicPr>
          <p:cNvPr id="8" name="Picture 7" descr="A round red and white logo&#10;&#10;Description automatically generated">
            <a:extLst>
              <a:ext uri="{FF2B5EF4-FFF2-40B4-BE49-F238E27FC236}">
                <a16:creationId xmlns:a16="http://schemas.microsoft.com/office/drawing/2014/main" id="{60A5DCFE-0095-FC62-02B9-1AD0C61DF7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6" y="0"/>
            <a:ext cx="1264985" cy="1264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26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DD4B-A5B6-A341-FCAF-7D4C3914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lang="en-US" sz="4000" b="1" kern="1200" dirty="0">
                <a:solidFill>
                  <a:srgbClr val="33333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BB57B-F699-570E-E718-C0FDE686C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7D8CE-5FEA-B259-96B8-C173DD356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4A2FC-8168-FFD7-B95A-417CA2DA9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0C558-A67B-7F46-0044-834F2EB7B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267DA9-5887-F57F-E8F7-37A2971AA5D9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6F9D390-3BFA-4C79-11FF-C0A013E0B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46DD31-96EB-F07B-087A-46B11DA8B7C6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1BA4D680-2457-8AB4-1D1D-9F6C632220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50E00D-C784-3E8E-6EAF-B164649A09C6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FE83EA-E9D2-BA75-B8F9-EEBC8500E681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  <p:pic>
        <p:nvPicPr>
          <p:cNvPr id="10" name="Picture 9" descr="A round red and white logo&#10;&#10;Description automatically generated">
            <a:extLst>
              <a:ext uri="{FF2B5EF4-FFF2-40B4-BE49-F238E27FC236}">
                <a16:creationId xmlns:a16="http://schemas.microsoft.com/office/drawing/2014/main" id="{3C212572-5D2F-AAC5-2B10-A249B196F4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6" y="0"/>
            <a:ext cx="1264985" cy="1264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639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F186-04A1-236C-E13B-299D38A3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rgbClr val="33333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A1192A-4472-0261-D2D3-63B8B8689D64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8CCF7B3-74BA-CF57-C882-BB4DA0FCCF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6F2FD1-1128-E2F8-F2D2-7BA0FEDEAF15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0BCC0115-10EC-6A47-8C64-EA4FD01528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0E3D58-C9CF-16A9-5250-030622094ED4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A85A3E-2C29-BFD5-4522-3D181B399E5B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  <p:pic>
        <p:nvPicPr>
          <p:cNvPr id="8" name="Picture 7" descr="A round red and white logo&#10;&#10;Description automatically generated">
            <a:extLst>
              <a:ext uri="{FF2B5EF4-FFF2-40B4-BE49-F238E27FC236}">
                <a16:creationId xmlns:a16="http://schemas.microsoft.com/office/drawing/2014/main" id="{4F092013-7836-B1C6-D417-6290B3C85E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6" y="0"/>
            <a:ext cx="1264985" cy="1264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58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3CABB5-4C8F-7BDF-3ADD-49DF57B36E6B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DD3A8C3-6823-F472-A827-AEE02A0448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857C5A-5F78-A21D-51B0-C1A1AE71C5B5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ECCA8469-19CA-708F-6DA8-2E83264F8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5B266D-A02C-FB30-4BF5-4A84F91598BF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0A30E3-B96A-02D7-C1E2-6343B680F385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090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346E-4B24-DECF-F814-E485E356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A2D63-AF4C-CD42-49AE-C0FDF627A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Century Gothic" panose="020B0502020202020204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rgbClr val="333333"/>
                </a:solidFill>
                <a:latin typeface="Century Gothic" panose="020B0502020202020204" pitchFamily="34" charset="0"/>
              </a:defRPr>
            </a:lvl4pPr>
            <a:lvl5pPr>
              <a:defRPr sz="1800">
                <a:solidFill>
                  <a:srgbClr val="333333"/>
                </a:solidFill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5A2F8-A54D-3B20-5A3C-3EEDF88E4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707500-4B89-C55E-BD5F-986B76DF2357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D4E94AA-27A1-3FF3-CFA9-33843026DD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36FF72-DE13-D37A-B66C-9654FD9429D8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90EACD88-FC3F-805B-744F-E8875D04BC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C427FD-C265-DF96-F199-DCF77686F611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BC8FC0-E750-D53C-27FA-CCFE5EFFDA7B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  <p:pic>
        <p:nvPicPr>
          <p:cNvPr id="8" name="Picture 7" descr="A round red and white logo&#10;&#10;Description automatically generated">
            <a:extLst>
              <a:ext uri="{FF2B5EF4-FFF2-40B4-BE49-F238E27FC236}">
                <a16:creationId xmlns:a16="http://schemas.microsoft.com/office/drawing/2014/main" id="{F16DC288-B66E-B5E5-2258-E5388E5C5C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6" y="0"/>
            <a:ext cx="1264985" cy="1264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13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3BB28-8495-E4D9-E9F8-D58A6E1D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2240"/>
            <a:ext cx="10515600" cy="1344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2B232-7731-3498-0398-51B62495D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79061"/>
            <a:ext cx="10515600" cy="3397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75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4214506-7C4F-8D4C-D85E-1DD2CF169E2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3BB28-8495-E4D9-E9F8-D58A6E1D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2B232-7731-3498-0398-51B62495D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8598CC-BA17-B821-3F6E-25E177BC9577}"/>
              </a:ext>
            </a:extLst>
          </p:cNvPr>
          <p:cNvCxnSpPr>
            <a:cxnSpLocks/>
          </p:cNvCxnSpPr>
          <p:nvPr userDrawn="1"/>
        </p:nvCxnSpPr>
        <p:spPr>
          <a:xfrm>
            <a:off x="1203333" y="6356247"/>
            <a:ext cx="10445459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20BAF5E-EF3C-C392-FA86-6925A9231F84}"/>
              </a:ext>
            </a:extLst>
          </p:cNvPr>
          <p:cNvSpPr txBox="1"/>
          <p:nvPr userDrawn="1"/>
        </p:nvSpPr>
        <p:spPr>
          <a:xfrm>
            <a:off x="1203333" y="6375420"/>
            <a:ext cx="3514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666666"/>
                </a:solidFill>
                <a:latin typeface="Century Gothic" panose="020B0502020202020204" pitchFamily="34" charset="0"/>
              </a:rPr>
              <a:t>ASRM 2025 Scientific Congress &amp; Expo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4D484-1B34-AB8B-1348-037540FE871A}"/>
              </a:ext>
            </a:extLst>
          </p:cNvPr>
          <p:cNvSpPr txBox="1"/>
          <p:nvPr userDrawn="1"/>
        </p:nvSpPr>
        <p:spPr>
          <a:xfrm>
            <a:off x="8051801" y="6375420"/>
            <a:ext cx="3670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kern="1200" dirty="0">
                <a:solidFill>
                  <a:srgbClr val="666666"/>
                </a:solidFill>
                <a:latin typeface="Century Gothic" panose="020B0502020202020204" pitchFamily="34" charset="0"/>
                <a:ea typeface="+mn-ea"/>
                <a:cs typeface="+mn-cs"/>
              </a:rPr>
              <a:t>San Antonio, TX| October 25-29, 2025</a:t>
            </a:r>
          </a:p>
        </p:txBody>
      </p:sp>
    </p:spTree>
    <p:extLst>
      <p:ext uri="{BB962C8B-B14F-4D97-AF65-F5344CB8AC3E}">
        <p14:creationId xmlns:p14="http://schemas.microsoft.com/office/powerpoint/2010/main" val="100222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7268-7504-2641-D783-106BC027EE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1A778-C1FC-EDE7-0197-54E710E564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49482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66529-8FF3-8947-640A-5364CA3AC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AFC2B7-B574-AC58-17C8-808BFC65F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Instructions for slide:</a:t>
            </a:r>
          </a:p>
          <a:p>
            <a:pPr lvl="1"/>
            <a:r>
              <a:rPr lang="en-US" dirty="0"/>
              <a:t>MUST BE LISTED OUT IN TEXT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NO LOGOS </a:t>
            </a:r>
            <a:r>
              <a:rPr lang="en-US" dirty="0"/>
              <a:t>ARE PERMITTED AS IT IS A VIOLATION OF </a:t>
            </a:r>
            <a:r>
              <a:rPr lang="en-US" dirty="0" err="1"/>
              <a:t>ACCME</a:t>
            </a:r>
            <a:r>
              <a:rPr lang="en-US" dirty="0"/>
              <a:t> REQUIREMENTS</a:t>
            </a:r>
          </a:p>
          <a:p>
            <a:pPr lvl="1"/>
            <a:r>
              <a:rPr lang="en-US" dirty="0"/>
              <a:t>IF YOU HAVE NO DISCLOSURES, INCLUDE “NOTHING TO DISCLOSE.” DO NOT REMOVE SLIDE. Acknowledgements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9D36F8-780F-21FC-5D21-9819299E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&amp; Acknowledgments </a:t>
            </a:r>
          </a:p>
        </p:txBody>
      </p:sp>
    </p:spTree>
    <p:extLst>
      <p:ext uri="{BB962C8B-B14F-4D97-AF65-F5344CB8AC3E}">
        <p14:creationId xmlns:p14="http://schemas.microsoft.com/office/powerpoint/2010/main" val="125451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23753-6FF9-E063-49A1-00A65ACE5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87D9F1-74C9-32B1-7031-1045C6A8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96E08D-8863-C1BF-68B5-30106734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19859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5F788-4121-E99C-687E-D54C8AB9D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5E73AB-3BD5-BEDA-6ABF-2BADE0549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4E0F9A-FBB9-8046-933C-C8FAF502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 title</a:t>
            </a:r>
          </a:p>
        </p:txBody>
      </p:sp>
    </p:spTree>
    <p:extLst>
      <p:ext uri="{BB962C8B-B14F-4D97-AF65-F5344CB8AC3E}">
        <p14:creationId xmlns:p14="http://schemas.microsoft.com/office/powerpoint/2010/main" val="2469054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55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Office Theme</vt:lpstr>
      <vt:lpstr>1_Office Theme</vt:lpstr>
      <vt:lpstr>Sample Title</vt:lpstr>
      <vt:lpstr>Disclosures &amp; Acknowledgments </vt:lpstr>
      <vt:lpstr>References</vt:lpstr>
      <vt:lpstr>Sample slide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Beckham</dc:creator>
  <cp:lastModifiedBy>Callie Armstead</cp:lastModifiedBy>
  <cp:revision>12</cp:revision>
  <dcterms:created xsi:type="dcterms:W3CDTF">2022-11-10T19:56:28Z</dcterms:created>
  <dcterms:modified xsi:type="dcterms:W3CDTF">2025-01-08T18:46:43Z</dcterms:modified>
</cp:coreProperties>
</file>