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F"/>
    <a:srgbClr val="196296"/>
    <a:srgbClr val="666666"/>
    <a:srgbClr val="670D40"/>
    <a:srgbClr val="00AF9A"/>
    <a:srgbClr val="F47C57"/>
    <a:srgbClr val="333333"/>
    <a:srgbClr val="07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C3FD99E8-B862-0BA8-C38F-7CAFEF933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919" y="962366"/>
            <a:ext cx="7091082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225" y="3508034"/>
            <a:ext cx="699247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5842E43-5D5F-AA26-F706-ADEED6424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55" y="5588000"/>
            <a:ext cx="1342810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A3CF1-D7C3-617B-7872-07E8933375BB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9"/>
            <a:ext cx="105156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9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4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6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2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5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0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4214506-7C4F-8D4C-D85E-1DD2CF169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8598CC-BA17-B821-3F6E-25E177BC9577}"/>
              </a:ext>
            </a:extLst>
          </p:cNvPr>
          <p:cNvCxnSpPr>
            <a:cxnSpLocks/>
          </p:cNvCxnSpPr>
          <p:nvPr userDrawn="1"/>
        </p:nvCxnSpPr>
        <p:spPr>
          <a:xfrm>
            <a:off x="1203333" y="6356247"/>
            <a:ext cx="10445459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0BAF5E-EF3C-C392-FA86-6925A9231F84}"/>
              </a:ext>
            </a:extLst>
          </p:cNvPr>
          <p:cNvSpPr txBox="1"/>
          <p:nvPr userDrawn="1"/>
        </p:nvSpPr>
        <p:spPr>
          <a:xfrm>
            <a:off x="1203333" y="6375420"/>
            <a:ext cx="351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666666"/>
                </a:solidFill>
                <a:latin typeface="Century Gothic" panose="020B0502020202020204" pitchFamily="34" charset="0"/>
              </a:rPr>
              <a:t>ASRM 2025 Scientific Congress &amp; 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D484-1B34-AB8B-1348-037540FE871A}"/>
              </a:ext>
            </a:extLst>
          </p:cNvPr>
          <p:cNvSpPr txBox="1"/>
          <p:nvPr userDrawn="1"/>
        </p:nvSpPr>
        <p:spPr>
          <a:xfrm>
            <a:off x="8051801" y="6375420"/>
            <a:ext cx="367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kern="1200" dirty="0">
                <a:solidFill>
                  <a:srgbClr val="666666"/>
                </a:solidFill>
                <a:latin typeface="Century Gothic" panose="020B0502020202020204" pitchFamily="34" charset="0"/>
                <a:ea typeface="+mn-ea"/>
                <a:cs typeface="+mn-cs"/>
              </a:rPr>
              <a:t>San Antonio, TX| October 25-29, 2025</a:t>
            </a:r>
          </a:p>
        </p:txBody>
      </p:sp>
    </p:spTree>
    <p:extLst>
      <p:ext uri="{BB962C8B-B14F-4D97-AF65-F5344CB8AC3E}">
        <p14:creationId xmlns:p14="http://schemas.microsoft.com/office/powerpoint/2010/main" val="10022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22614-0D09-BA71-D759-9B0433214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5B5E8E-1FE5-48FF-BF8D-713A9DBC1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112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1A3A-E193-85E1-48F7-4EDB2B62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591B2-FFA9-A38D-92D7-72CC478C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for slide:</a:t>
            </a:r>
          </a:p>
          <a:p>
            <a:pPr lvl="1"/>
            <a:r>
              <a:rPr lang="en-US" dirty="0"/>
              <a:t>MUST BE LISTED OUT IN TEXT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LOGOS </a:t>
            </a:r>
            <a:r>
              <a:rPr lang="en-US" dirty="0"/>
              <a:t>ARE PERMITTED AS IT IS A VIOLATION OF </a:t>
            </a:r>
            <a:r>
              <a:rPr lang="en-US" dirty="0" err="1"/>
              <a:t>ACCME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IF YOU HAVE NO DISCLOSURES, INCLUDE “NOTHING TO DISCLOSE.” DO NOT REMOVE SLIDE.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9E361-213B-40DE-FABF-B309C0CF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&amp; Acknowledgments </a:t>
            </a:r>
          </a:p>
        </p:txBody>
      </p:sp>
    </p:spTree>
    <p:extLst>
      <p:ext uri="{BB962C8B-B14F-4D97-AF65-F5344CB8AC3E}">
        <p14:creationId xmlns:p14="http://schemas.microsoft.com/office/powerpoint/2010/main" val="267358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822D-5984-C3CF-3B97-C7DB1905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63C0C3-9C80-53B0-6878-E048AD7C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AC4ED-3BBD-A0ED-BF2F-8D35980D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85621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8DBB-184C-E583-BA64-E1F53D9A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B91E4B-136C-C314-50FF-039D9993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E38A7-D198-1118-46A5-BB29E88B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 </a:t>
            </a:r>
          </a:p>
        </p:txBody>
      </p:sp>
    </p:spTree>
    <p:extLst>
      <p:ext uri="{BB962C8B-B14F-4D97-AF65-F5344CB8AC3E}">
        <p14:creationId xmlns:p14="http://schemas.microsoft.com/office/powerpoint/2010/main" val="20524601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54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1_Office Theme</vt:lpstr>
      <vt:lpstr>Sample Title</vt:lpstr>
      <vt:lpstr>Disclosures &amp; Acknowledgments </vt:lpstr>
      <vt:lpstr>References </vt:lpstr>
      <vt:lpstr>Sample slide 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Beckham</dc:creator>
  <cp:lastModifiedBy>Callie Armstead</cp:lastModifiedBy>
  <cp:revision>11</cp:revision>
  <dcterms:created xsi:type="dcterms:W3CDTF">2022-11-10T19:56:28Z</dcterms:created>
  <dcterms:modified xsi:type="dcterms:W3CDTF">2025-01-08T18:48:10Z</dcterms:modified>
</cp:coreProperties>
</file>